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8" r:id="rId3"/>
    <p:sldId id="263" r:id="rId4"/>
    <p:sldId id="289" r:id="rId5"/>
    <p:sldId id="265" r:id="rId6"/>
    <p:sldId id="292" r:id="rId7"/>
    <p:sldId id="267" r:id="rId8"/>
    <p:sldId id="290" r:id="rId9"/>
    <p:sldId id="293" r:id="rId10"/>
    <p:sldId id="269" r:id="rId11"/>
    <p:sldId id="291" r:id="rId12"/>
    <p:sldId id="270" r:id="rId13"/>
    <p:sldId id="295" r:id="rId14"/>
    <p:sldId id="294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EDF7FC"/>
    <a:srgbClr val="E6007E"/>
    <a:srgbClr val="00A38F"/>
    <a:srgbClr val="D5E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F10E94-AC7A-409B-B067-0EF83DD38BE9}" v="52" dt="2020-10-02T07:33:47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ina Vainio" userId="7374774ad6da8115" providerId="LiveId" clId="{4CF10E94-AC7A-409B-B067-0EF83DD38BE9}"/>
    <pc:docChg chg="undo custSel addSld delSld modSld delMainMaster">
      <pc:chgData name="Tiina Vainio" userId="7374774ad6da8115" providerId="LiveId" clId="{4CF10E94-AC7A-409B-B067-0EF83DD38BE9}" dt="2020-10-02T07:34:36.699" v="1833" actId="3626"/>
      <pc:docMkLst>
        <pc:docMk/>
      </pc:docMkLst>
      <pc:sldChg chg="addSp modSp mod">
        <pc:chgData name="Tiina Vainio" userId="7374774ad6da8115" providerId="LiveId" clId="{4CF10E94-AC7A-409B-B067-0EF83DD38BE9}" dt="2020-10-02T07:29:00.471" v="1693" actId="14100"/>
        <pc:sldMkLst>
          <pc:docMk/>
          <pc:sldMk cId="2945540556" sldId="261"/>
        </pc:sldMkLst>
        <pc:spChg chg="add mod">
          <ac:chgData name="Tiina Vainio" userId="7374774ad6da8115" providerId="LiveId" clId="{4CF10E94-AC7A-409B-B067-0EF83DD38BE9}" dt="2020-10-02T07:29:00.471" v="1693" actId="14100"/>
          <ac:spMkLst>
            <pc:docMk/>
            <pc:sldMk cId="2945540556" sldId="261"/>
            <ac:spMk id="2" creationId="{BC308C75-65DE-405E-91B3-977EFD662B91}"/>
          </ac:spMkLst>
        </pc:spChg>
      </pc:sldChg>
      <pc:sldChg chg="modSp del mod">
        <pc:chgData name="Tiina Vainio" userId="7374774ad6da8115" providerId="LiveId" clId="{4CF10E94-AC7A-409B-B067-0EF83DD38BE9}" dt="2020-10-02T06:47:06.341" v="162" actId="47"/>
        <pc:sldMkLst>
          <pc:docMk/>
          <pc:sldMk cId="2573177361" sldId="262"/>
        </pc:sldMkLst>
        <pc:spChg chg="mod">
          <ac:chgData name="Tiina Vainio" userId="7374774ad6da8115" providerId="LiveId" clId="{4CF10E94-AC7A-409B-B067-0EF83DD38BE9}" dt="2020-10-02T06:35:22.876" v="122" actId="20577"/>
          <ac:spMkLst>
            <pc:docMk/>
            <pc:sldMk cId="2573177361" sldId="262"/>
            <ac:spMk id="23" creationId="{F9A4234F-09C3-4994-8612-0A08B334CCC5}"/>
          </ac:spMkLst>
        </pc:spChg>
      </pc:sldChg>
      <pc:sldChg chg="addSp delSp modSp mod">
        <pc:chgData name="Tiina Vainio" userId="7374774ad6da8115" providerId="LiveId" clId="{4CF10E94-AC7A-409B-B067-0EF83DD38BE9}" dt="2020-10-02T07:22:33.066" v="1529" actId="20577"/>
        <pc:sldMkLst>
          <pc:docMk/>
          <pc:sldMk cId="2781166551" sldId="263"/>
        </pc:sldMkLst>
        <pc:spChg chg="mod">
          <ac:chgData name="Tiina Vainio" userId="7374774ad6da8115" providerId="LiveId" clId="{4CF10E94-AC7A-409B-B067-0EF83DD38BE9}" dt="2020-10-02T07:22:27.039" v="1518" actId="20577"/>
          <ac:spMkLst>
            <pc:docMk/>
            <pc:sldMk cId="2781166551" sldId="263"/>
            <ac:spMk id="2" creationId="{9A57AF6F-8B75-4854-8C04-1FEA855E65BA}"/>
          </ac:spMkLst>
        </pc:spChg>
        <pc:spChg chg="add del mod">
          <ac:chgData name="Tiina Vainio" userId="7374774ad6da8115" providerId="LiveId" clId="{4CF10E94-AC7A-409B-B067-0EF83DD38BE9}" dt="2020-10-02T06:47:30.601" v="190" actId="478"/>
          <ac:spMkLst>
            <pc:docMk/>
            <pc:sldMk cId="2781166551" sldId="263"/>
            <ac:spMk id="4" creationId="{3FC69E74-18EE-461C-9AEA-B98F365E9D34}"/>
          </ac:spMkLst>
        </pc:spChg>
        <pc:spChg chg="add mod">
          <ac:chgData name="Tiina Vainio" userId="7374774ad6da8115" providerId="LiveId" clId="{4CF10E94-AC7A-409B-B067-0EF83DD38BE9}" dt="2020-10-02T06:54:29.767" v="250" actId="1582"/>
          <ac:spMkLst>
            <pc:docMk/>
            <pc:sldMk cId="2781166551" sldId="263"/>
            <ac:spMk id="8" creationId="{427CC963-678B-405F-894D-4D3B5688D480}"/>
          </ac:spMkLst>
        </pc:spChg>
        <pc:spChg chg="del">
          <ac:chgData name="Tiina Vainio" userId="7374774ad6da8115" providerId="LiveId" clId="{4CF10E94-AC7A-409B-B067-0EF83DD38BE9}" dt="2020-10-02T06:47:41.490" v="193" actId="478"/>
          <ac:spMkLst>
            <pc:docMk/>
            <pc:sldMk cId="2781166551" sldId="263"/>
            <ac:spMk id="10" creationId="{8BBFA5A7-64FE-465A-B3B8-ABE468E9172C}"/>
          </ac:spMkLst>
        </pc:spChg>
        <pc:spChg chg="mod">
          <ac:chgData name="Tiina Vainio" userId="7374774ad6da8115" providerId="LiveId" clId="{4CF10E94-AC7A-409B-B067-0EF83DD38BE9}" dt="2020-10-02T07:22:33.066" v="1529" actId="20577"/>
          <ac:spMkLst>
            <pc:docMk/>
            <pc:sldMk cId="2781166551" sldId="263"/>
            <ac:spMk id="23" creationId="{F9A4234F-09C3-4994-8612-0A08B334CCC5}"/>
          </ac:spMkLst>
        </pc:spChg>
        <pc:picChg chg="add mod">
          <ac:chgData name="Tiina Vainio" userId="7374774ad6da8115" providerId="LiveId" clId="{4CF10E94-AC7A-409B-B067-0EF83DD38BE9}" dt="2020-10-02T07:06:11.697" v="1063" actId="1440"/>
          <ac:picMkLst>
            <pc:docMk/>
            <pc:sldMk cId="2781166551" sldId="263"/>
            <ac:picMk id="6" creationId="{911DBC28-0B04-4C81-9310-61A56C6B7C6D}"/>
          </ac:picMkLst>
        </pc:picChg>
        <pc:picChg chg="del">
          <ac:chgData name="Tiina Vainio" userId="7374774ad6da8115" providerId="LiveId" clId="{4CF10E94-AC7A-409B-B067-0EF83DD38BE9}" dt="2020-10-02T06:47:28.039" v="189" actId="478"/>
          <ac:picMkLst>
            <pc:docMk/>
            <pc:sldMk cId="2781166551" sldId="263"/>
            <ac:picMk id="7" creationId="{46260235-699C-4903-8E1E-7362F615EF5C}"/>
          </ac:picMkLst>
        </pc:picChg>
        <pc:picChg chg="del">
          <ac:chgData name="Tiina Vainio" userId="7374774ad6da8115" providerId="LiveId" clId="{4CF10E94-AC7A-409B-B067-0EF83DD38BE9}" dt="2020-10-02T06:47:34.761" v="191" actId="478"/>
          <ac:picMkLst>
            <pc:docMk/>
            <pc:sldMk cId="2781166551" sldId="263"/>
            <ac:picMk id="9" creationId="{8CFBFD77-90F6-4ACC-9DE8-48DA62369655}"/>
          </ac:picMkLst>
        </pc:picChg>
        <pc:picChg chg="del">
          <ac:chgData name="Tiina Vainio" userId="7374774ad6da8115" providerId="LiveId" clId="{4CF10E94-AC7A-409B-B067-0EF83DD38BE9}" dt="2020-10-02T06:47:37.230" v="192" actId="478"/>
          <ac:picMkLst>
            <pc:docMk/>
            <pc:sldMk cId="2781166551" sldId="263"/>
            <ac:picMk id="16" creationId="{A9802DFE-994B-4300-A79B-47A099EB0431}"/>
          </ac:picMkLst>
        </pc:picChg>
        <pc:cxnChg chg="add del mod">
          <ac:chgData name="Tiina Vainio" userId="7374774ad6da8115" providerId="LiveId" clId="{4CF10E94-AC7A-409B-B067-0EF83DD38BE9}" dt="2020-10-02T06:59:52.862" v="616" actId="478"/>
          <ac:cxnSpMkLst>
            <pc:docMk/>
            <pc:sldMk cId="2781166551" sldId="263"/>
            <ac:cxnSpMk id="12" creationId="{0FBB60A9-AB1F-42E6-B7A3-0C7E0055D656}"/>
          </ac:cxnSpMkLst>
        </pc:cxnChg>
      </pc:sldChg>
      <pc:sldChg chg="del">
        <pc:chgData name="Tiina Vainio" userId="7374774ad6da8115" providerId="LiveId" clId="{4CF10E94-AC7A-409B-B067-0EF83DD38BE9}" dt="2020-10-02T06:53:03.757" v="213" actId="47"/>
        <pc:sldMkLst>
          <pc:docMk/>
          <pc:sldMk cId="4253352263" sldId="264"/>
        </pc:sldMkLst>
      </pc:sldChg>
      <pc:sldChg chg="addSp delSp modSp mod">
        <pc:chgData name="Tiina Vainio" userId="7374774ad6da8115" providerId="LiveId" clId="{4CF10E94-AC7A-409B-B067-0EF83DD38BE9}" dt="2020-10-02T07:06:31.097" v="1065" actId="1440"/>
        <pc:sldMkLst>
          <pc:docMk/>
          <pc:sldMk cId="1441745749" sldId="265"/>
        </pc:sldMkLst>
        <pc:spChg chg="mod">
          <ac:chgData name="Tiina Vainio" userId="7374774ad6da8115" providerId="LiveId" clId="{4CF10E94-AC7A-409B-B067-0EF83DD38BE9}" dt="2020-10-02T07:02:51.425" v="737" actId="20577"/>
          <ac:spMkLst>
            <pc:docMk/>
            <pc:sldMk cId="1441745749" sldId="265"/>
            <ac:spMk id="2" creationId="{9A57AF6F-8B75-4854-8C04-1FEA855E65BA}"/>
          </ac:spMkLst>
        </pc:spChg>
        <pc:spChg chg="add del mod">
          <ac:chgData name="Tiina Vainio" userId="7374774ad6da8115" providerId="LiveId" clId="{4CF10E94-AC7A-409B-B067-0EF83DD38BE9}" dt="2020-10-02T06:56:30.870" v="302" actId="478"/>
          <ac:spMkLst>
            <pc:docMk/>
            <pc:sldMk cId="1441745749" sldId="265"/>
            <ac:spMk id="4" creationId="{57A0D7F4-55C4-40C6-8DA4-D61C4E26ACE2}"/>
          </ac:spMkLst>
        </pc:spChg>
        <pc:spChg chg="del">
          <ac:chgData name="Tiina Vainio" userId="7374774ad6da8115" providerId="LiveId" clId="{4CF10E94-AC7A-409B-B067-0EF83DD38BE9}" dt="2020-10-02T06:56:59.639" v="312" actId="478"/>
          <ac:spMkLst>
            <pc:docMk/>
            <pc:sldMk cId="1441745749" sldId="265"/>
            <ac:spMk id="8" creationId="{4A88229A-00F3-4586-B118-0F6E07D72A48}"/>
          </ac:spMkLst>
        </pc:spChg>
        <pc:spChg chg="del">
          <ac:chgData name="Tiina Vainio" userId="7374774ad6da8115" providerId="LiveId" clId="{4CF10E94-AC7A-409B-B067-0EF83DD38BE9}" dt="2020-10-02T06:56:28.080" v="301" actId="478"/>
          <ac:spMkLst>
            <pc:docMk/>
            <pc:sldMk cId="1441745749" sldId="265"/>
            <ac:spMk id="15" creationId="{B4D2E6B6-B78B-4736-9228-B9663987D4F5}"/>
          </ac:spMkLst>
        </pc:spChg>
        <pc:spChg chg="mod">
          <ac:chgData name="Tiina Vainio" userId="7374774ad6da8115" providerId="LiveId" clId="{4CF10E94-AC7A-409B-B067-0EF83DD38BE9}" dt="2020-10-02T07:03:20.265" v="842" actId="20577"/>
          <ac:spMkLst>
            <pc:docMk/>
            <pc:sldMk cId="1441745749" sldId="265"/>
            <ac:spMk id="23" creationId="{F9A4234F-09C3-4994-8612-0A08B334CCC5}"/>
          </ac:spMkLst>
        </pc:spChg>
        <pc:picChg chg="add mod">
          <ac:chgData name="Tiina Vainio" userId="7374774ad6da8115" providerId="LiveId" clId="{4CF10E94-AC7A-409B-B067-0EF83DD38BE9}" dt="2020-10-02T07:06:31.097" v="1065" actId="1440"/>
          <ac:picMkLst>
            <pc:docMk/>
            <pc:sldMk cId="1441745749" sldId="265"/>
            <ac:picMk id="6" creationId="{CCC7064C-711C-4868-BAC3-300CAC527437}"/>
          </ac:picMkLst>
        </pc:picChg>
        <pc:picChg chg="del">
          <ac:chgData name="Tiina Vainio" userId="7374774ad6da8115" providerId="LiveId" clId="{4CF10E94-AC7A-409B-B067-0EF83DD38BE9}" dt="2020-10-02T06:56:23.070" v="299" actId="478"/>
          <ac:picMkLst>
            <pc:docMk/>
            <pc:sldMk cId="1441745749" sldId="265"/>
            <ac:picMk id="7" creationId="{28A8F6DC-4FCB-4FAD-821D-F73631617338}"/>
          </ac:picMkLst>
        </pc:picChg>
        <pc:picChg chg="del">
          <ac:chgData name="Tiina Vainio" userId="7374774ad6da8115" providerId="LiveId" clId="{4CF10E94-AC7A-409B-B067-0EF83DD38BE9}" dt="2020-10-02T06:56:25.360" v="300" actId="478"/>
          <ac:picMkLst>
            <pc:docMk/>
            <pc:sldMk cId="1441745749" sldId="265"/>
            <ac:picMk id="17" creationId="{EA1C1C59-D73E-434E-98AF-08BEB6CB3B1D}"/>
          </ac:picMkLst>
        </pc:picChg>
        <pc:cxnChg chg="del">
          <ac:chgData name="Tiina Vainio" userId="7374774ad6da8115" providerId="LiveId" clId="{4CF10E94-AC7A-409B-B067-0EF83DD38BE9}" dt="2020-10-02T06:57:02.744" v="313" actId="478"/>
          <ac:cxnSpMkLst>
            <pc:docMk/>
            <pc:sldMk cId="1441745749" sldId="265"/>
            <ac:cxnSpMk id="10" creationId="{5E66BEB4-ABA1-4D01-95C5-E64674EEFDD4}"/>
          </ac:cxnSpMkLst>
        </pc:cxnChg>
        <pc:cxnChg chg="del">
          <ac:chgData name="Tiina Vainio" userId="7374774ad6da8115" providerId="LiveId" clId="{4CF10E94-AC7A-409B-B067-0EF83DD38BE9}" dt="2020-10-02T06:57:06.210" v="314" actId="478"/>
          <ac:cxnSpMkLst>
            <pc:docMk/>
            <pc:sldMk cId="1441745749" sldId="265"/>
            <ac:cxnSpMk id="14" creationId="{B767243E-BD85-40FC-9194-E0E24FCE6FFB}"/>
          </ac:cxnSpMkLst>
        </pc:cxnChg>
      </pc:sldChg>
      <pc:sldChg chg="del">
        <pc:chgData name="Tiina Vainio" userId="7374774ad6da8115" providerId="LiveId" clId="{4CF10E94-AC7A-409B-B067-0EF83DD38BE9}" dt="2020-10-02T07:01:54.850" v="635" actId="47"/>
        <pc:sldMkLst>
          <pc:docMk/>
          <pc:sldMk cId="1486295541" sldId="266"/>
        </pc:sldMkLst>
      </pc:sldChg>
      <pc:sldChg chg="addSp delSp modSp mod">
        <pc:chgData name="Tiina Vainio" userId="7374774ad6da8115" providerId="LiveId" clId="{4CF10E94-AC7A-409B-B067-0EF83DD38BE9}" dt="2020-10-02T07:31:44.027" v="1755"/>
        <pc:sldMkLst>
          <pc:docMk/>
          <pc:sldMk cId="3483164266" sldId="267"/>
        </pc:sldMkLst>
        <pc:spChg chg="mod">
          <ac:chgData name="Tiina Vainio" userId="7374774ad6da8115" providerId="LiveId" clId="{4CF10E94-AC7A-409B-B067-0EF83DD38BE9}" dt="2020-10-02T07:02:04.530" v="644" actId="20577"/>
          <ac:spMkLst>
            <pc:docMk/>
            <pc:sldMk cId="3483164266" sldId="267"/>
            <ac:spMk id="2" creationId="{9A57AF6F-8B75-4854-8C04-1FEA855E65BA}"/>
          </ac:spMkLst>
        </pc:spChg>
        <pc:spChg chg="add del mod">
          <ac:chgData name="Tiina Vainio" userId="7374774ad6da8115" providerId="LiveId" clId="{4CF10E94-AC7A-409B-B067-0EF83DD38BE9}" dt="2020-10-02T07:02:37.052" v="715" actId="478"/>
          <ac:spMkLst>
            <pc:docMk/>
            <pc:sldMk cId="3483164266" sldId="267"/>
            <ac:spMk id="4" creationId="{4E95018C-4AC9-45BF-8CAC-9B13F7319849}"/>
          </ac:spMkLst>
        </pc:spChg>
        <pc:spChg chg="del">
          <ac:chgData name="Tiina Vainio" userId="7374774ad6da8115" providerId="LiveId" clId="{4CF10E94-AC7A-409B-B067-0EF83DD38BE9}" dt="2020-10-02T07:02:41.891" v="718" actId="478"/>
          <ac:spMkLst>
            <pc:docMk/>
            <pc:sldMk cId="3483164266" sldId="267"/>
            <ac:spMk id="8" creationId="{4A88229A-00F3-4586-B118-0F6E07D72A48}"/>
          </ac:spMkLst>
        </pc:spChg>
        <pc:spChg chg="add del mod">
          <ac:chgData name="Tiina Vainio" userId="7374774ad6da8115" providerId="LiveId" clId="{4CF10E94-AC7A-409B-B067-0EF83DD38BE9}" dt="2020-10-02T07:31:38.858" v="1754" actId="478"/>
          <ac:spMkLst>
            <pc:docMk/>
            <pc:sldMk cId="3483164266" sldId="267"/>
            <ac:spMk id="11" creationId="{554D74C3-1BA6-428D-846A-8DF2BB06EEC9}"/>
          </ac:spMkLst>
        </pc:spChg>
        <pc:spChg chg="del">
          <ac:chgData name="Tiina Vainio" userId="7374774ad6da8115" providerId="LiveId" clId="{4CF10E94-AC7A-409B-B067-0EF83DD38BE9}" dt="2020-10-02T07:02:39.229" v="716" actId="478"/>
          <ac:spMkLst>
            <pc:docMk/>
            <pc:sldMk cId="3483164266" sldId="267"/>
            <ac:spMk id="15" creationId="{B4D2E6B6-B78B-4736-9228-B9663987D4F5}"/>
          </ac:spMkLst>
        </pc:spChg>
        <pc:spChg chg="add mod">
          <ac:chgData name="Tiina Vainio" userId="7374774ad6da8115" providerId="LiveId" clId="{4CF10E94-AC7A-409B-B067-0EF83DD38BE9}" dt="2020-10-02T07:31:44.027" v="1755"/>
          <ac:spMkLst>
            <pc:docMk/>
            <pc:sldMk cId="3483164266" sldId="267"/>
            <ac:spMk id="18" creationId="{18B93D39-B20C-443F-BCCF-6FC48BF52A6B}"/>
          </ac:spMkLst>
        </pc:spChg>
        <pc:spChg chg="del mod">
          <ac:chgData name="Tiina Vainio" userId="7374774ad6da8115" providerId="LiveId" clId="{4CF10E94-AC7A-409B-B067-0EF83DD38BE9}" dt="2020-10-02T07:31:36.684" v="1753" actId="478"/>
          <ac:spMkLst>
            <pc:docMk/>
            <pc:sldMk cId="3483164266" sldId="267"/>
            <ac:spMk id="23" creationId="{F9A4234F-09C3-4994-8612-0A08B334CCC5}"/>
          </ac:spMkLst>
        </pc:spChg>
        <pc:picChg chg="del">
          <ac:chgData name="Tiina Vainio" userId="7374774ad6da8115" providerId="LiveId" clId="{4CF10E94-AC7A-409B-B067-0EF83DD38BE9}" dt="2020-10-02T07:02:34.445" v="714" actId="478"/>
          <ac:picMkLst>
            <pc:docMk/>
            <pc:sldMk cId="3483164266" sldId="267"/>
            <ac:picMk id="6" creationId="{073CEA17-6D17-43F3-B67C-9028DB6F4D7A}"/>
          </ac:picMkLst>
        </pc:picChg>
        <pc:picChg chg="add mod">
          <ac:chgData name="Tiina Vainio" userId="7374774ad6da8115" providerId="LiveId" clId="{4CF10E94-AC7A-409B-B067-0EF83DD38BE9}" dt="2020-10-02T07:06:53.121" v="1073" actId="1076"/>
          <ac:picMkLst>
            <pc:docMk/>
            <pc:sldMk cId="3483164266" sldId="267"/>
            <ac:picMk id="7" creationId="{941B9C02-A909-40A9-9DDB-E0A722123E79}"/>
          </ac:picMkLst>
        </pc:picChg>
        <pc:picChg chg="del">
          <ac:chgData name="Tiina Vainio" userId="7374774ad6da8115" providerId="LiveId" clId="{4CF10E94-AC7A-409B-B067-0EF83DD38BE9}" dt="2020-10-02T07:02:40.673" v="717" actId="478"/>
          <ac:picMkLst>
            <pc:docMk/>
            <pc:sldMk cId="3483164266" sldId="267"/>
            <ac:picMk id="17" creationId="{EA1C1C59-D73E-434E-98AF-08BEB6CB3B1D}"/>
          </ac:picMkLst>
        </pc:picChg>
        <pc:cxnChg chg="del">
          <ac:chgData name="Tiina Vainio" userId="7374774ad6da8115" providerId="LiveId" clId="{4CF10E94-AC7A-409B-B067-0EF83DD38BE9}" dt="2020-10-02T07:02:42.754" v="719" actId="478"/>
          <ac:cxnSpMkLst>
            <pc:docMk/>
            <pc:sldMk cId="3483164266" sldId="267"/>
            <ac:cxnSpMk id="10" creationId="{5E66BEB4-ABA1-4D01-95C5-E64674EEFDD4}"/>
          </ac:cxnSpMkLst>
        </pc:cxnChg>
        <pc:cxnChg chg="del">
          <ac:chgData name="Tiina Vainio" userId="7374774ad6da8115" providerId="LiveId" clId="{4CF10E94-AC7A-409B-B067-0EF83DD38BE9}" dt="2020-10-02T07:02:44.461" v="720" actId="478"/>
          <ac:cxnSpMkLst>
            <pc:docMk/>
            <pc:sldMk cId="3483164266" sldId="267"/>
            <ac:cxnSpMk id="14" creationId="{B767243E-BD85-40FC-9194-E0E24FCE6FFB}"/>
          </ac:cxnSpMkLst>
        </pc:cxnChg>
      </pc:sldChg>
      <pc:sldChg chg="del">
        <pc:chgData name="Tiina Vainio" userId="7374774ad6da8115" providerId="LiveId" clId="{4CF10E94-AC7A-409B-B067-0EF83DD38BE9}" dt="2020-10-02T07:07:44.983" v="1091" actId="47"/>
        <pc:sldMkLst>
          <pc:docMk/>
          <pc:sldMk cId="3267589443" sldId="268"/>
        </pc:sldMkLst>
      </pc:sldChg>
      <pc:sldChg chg="addSp delSp modSp mod">
        <pc:chgData name="Tiina Vainio" userId="7374774ad6da8115" providerId="LiveId" clId="{4CF10E94-AC7A-409B-B067-0EF83DD38BE9}" dt="2020-10-02T07:32:22.504" v="1758" actId="6549"/>
        <pc:sldMkLst>
          <pc:docMk/>
          <pc:sldMk cId="449991049" sldId="269"/>
        </pc:sldMkLst>
        <pc:spChg chg="mod">
          <ac:chgData name="Tiina Vainio" userId="7374774ad6da8115" providerId="LiveId" clId="{4CF10E94-AC7A-409B-B067-0EF83DD38BE9}" dt="2020-10-02T07:08:52.902" v="1117" actId="20577"/>
          <ac:spMkLst>
            <pc:docMk/>
            <pc:sldMk cId="449991049" sldId="269"/>
            <ac:spMk id="2" creationId="{9A57AF6F-8B75-4854-8C04-1FEA855E65BA}"/>
          </ac:spMkLst>
        </pc:spChg>
        <pc:spChg chg="add del mod">
          <ac:chgData name="Tiina Vainio" userId="7374774ad6da8115" providerId="LiveId" clId="{4CF10E94-AC7A-409B-B067-0EF83DD38BE9}" dt="2020-10-02T07:08:59.713" v="1120" actId="478"/>
          <ac:spMkLst>
            <pc:docMk/>
            <pc:sldMk cId="449991049" sldId="269"/>
            <ac:spMk id="4" creationId="{B7096750-28C2-41B5-973D-249E13269591}"/>
          </ac:spMkLst>
        </pc:spChg>
        <pc:spChg chg="del">
          <ac:chgData name="Tiina Vainio" userId="7374774ad6da8115" providerId="LiveId" clId="{4CF10E94-AC7A-409B-B067-0EF83DD38BE9}" dt="2020-10-02T07:09:04.151" v="1123" actId="478"/>
          <ac:spMkLst>
            <pc:docMk/>
            <pc:sldMk cId="449991049" sldId="269"/>
            <ac:spMk id="8" creationId="{30B4589A-12A0-4BB1-8904-BF9D0B387D6E}"/>
          </ac:spMkLst>
        </pc:spChg>
        <pc:spChg chg="del mod">
          <ac:chgData name="Tiina Vainio" userId="7374774ad6da8115" providerId="LiveId" clId="{4CF10E94-AC7A-409B-B067-0EF83DD38BE9}" dt="2020-10-02T07:09:05.312" v="1124" actId="478"/>
          <ac:spMkLst>
            <pc:docMk/>
            <pc:sldMk cId="449991049" sldId="269"/>
            <ac:spMk id="9" creationId="{BCD22F13-C532-423C-AAF8-FB0C2C0642E5}"/>
          </ac:spMkLst>
        </pc:spChg>
        <pc:spChg chg="del">
          <ac:chgData name="Tiina Vainio" userId="7374774ad6da8115" providerId="LiveId" clId="{4CF10E94-AC7A-409B-B067-0EF83DD38BE9}" dt="2020-10-02T07:09:01.217" v="1121" actId="478"/>
          <ac:spMkLst>
            <pc:docMk/>
            <pc:sldMk cId="449991049" sldId="269"/>
            <ac:spMk id="15" creationId="{B4D2E6B6-B78B-4736-9228-B9663987D4F5}"/>
          </ac:spMkLst>
        </pc:spChg>
        <pc:spChg chg="mod">
          <ac:chgData name="Tiina Vainio" userId="7374774ad6da8115" providerId="LiveId" clId="{4CF10E94-AC7A-409B-B067-0EF83DD38BE9}" dt="2020-10-02T07:32:22.504" v="1758" actId="6549"/>
          <ac:spMkLst>
            <pc:docMk/>
            <pc:sldMk cId="449991049" sldId="269"/>
            <ac:spMk id="23" creationId="{F9A4234F-09C3-4994-8612-0A08B334CCC5}"/>
          </ac:spMkLst>
        </pc:spChg>
        <pc:picChg chg="del">
          <ac:chgData name="Tiina Vainio" userId="7374774ad6da8115" providerId="LiveId" clId="{4CF10E94-AC7A-409B-B067-0EF83DD38BE9}" dt="2020-10-02T07:08:57.867" v="1119" actId="478"/>
          <ac:picMkLst>
            <pc:docMk/>
            <pc:sldMk cId="449991049" sldId="269"/>
            <ac:picMk id="6" creationId="{EA738476-34E1-4129-8711-14913DFDFB85}"/>
          </ac:picMkLst>
        </pc:picChg>
        <pc:picChg chg="add mod">
          <ac:chgData name="Tiina Vainio" userId="7374774ad6da8115" providerId="LiveId" clId="{4CF10E94-AC7A-409B-B067-0EF83DD38BE9}" dt="2020-10-02T07:11:36.548" v="1421" actId="1076"/>
          <ac:picMkLst>
            <pc:docMk/>
            <pc:sldMk cId="449991049" sldId="269"/>
            <ac:picMk id="7" creationId="{887E8529-331F-4908-962A-A7A15D79DBD7}"/>
          </ac:picMkLst>
        </pc:picChg>
        <pc:picChg chg="del">
          <ac:chgData name="Tiina Vainio" userId="7374774ad6da8115" providerId="LiveId" clId="{4CF10E94-AC7A-409B-B067-0EF83DD38BE9}" dt="2020-10-02T07:09:02.047" v="1122" actId="478"/>
          <ac:picMkLst>
            <pc:docMk/>
            <pc:sldMk cId="449991049" sldId="269"/>
            <ac:picMk id="10" creationId="{0D73E3C4-B1FA-4A30-B1AD-A5BC17D551DB}"/>
          </ac:picMkLst>
        </pc:picChg>
      </pc:sldChg>
      <pc:sldChg chg="modSp mod">
        <pc:chgData name="Tiina Vainio" userId="7374774ad6da8115" providerId="LiveId" clId="{4CF10E94-AC7A-409B-B067-0EF83DD38BE9}" dt="2020-10-02T07:11:54.426" v="1422" actId="403"/>
        <pc:sldMkLst>
          <pc:docMk/>
          <pc:sldMk cId="631892541" sldId="270"/>
        </pc:sldMkLst>
        <pc:spChg chg="mod">
          <ac:chgData name="Tiina Vainio" userId="7374774ad6da8115" providerId="LiveId" clId="{4CF10E94-AC7A-409B-B067-0EF83DD38BE9}" dt="2020-10-02T07:08:44.874" v="1112" actId="20577"/>
          <ac:spMkLst>
            <pc:docMk/>
            <pc:sldMk cId="631892541" sldId="270"/>
            <ac:spMk id="2" creationId="{9A57AF6F-8B75-4854-8C04-1FEA855E65BA}"/>
          </ac:spMkLst>
        </pc:spChg>
        <pc:spChg chg="mod">
          <ac:chgData name="Tiina Vainio" userId="7374774ad6da8115" providerId="LiveId" clId="{4CF10E94-AC7A-409B-B067-0EF83DD38BE9}" dt="2020-10-02T07:11:54.426" v="1422" actId="403"/>
          <ac:spMkLst>
            <pc:docMk/>
            <pc:sldMk cId="631892541" sldId="270"/>
            <ac:spMk id="23" creationId="{F9A4234F-09C3-4994-8612-0A08B334CCC5}"/>
          </ac:spMkLst>
        </pc:spChg>
        <pc:picChg chg="mod">
          <ac:chgData name="Tiina Vainio" userId="7374774ad6da8115" providerId="LiveId" clId="{4CF10E94-AC7A-409B-B067-0EF83DD38BE9}" dt="2020-10-02T07:08:22.913" v="1101" actId="1076"/>
          <ac:picMkLst>
            <pc:docMk/>
            <pc:sldMk cId="631892541" sldId="270"/>
            <ac:picMk id="7" creationId="{3748901A-263F-46B8-901B-A126A4D1FB27}"/>
          </ac:picMkLst>
        </pc:picChg>
      </pc:sldChg>
      <pc:sldChg chg="modSp del">
        <pc:chgData name="Tiina Vainio" userId="7374774ad6da8115" providerId="LiveId" clId="{4CF10E94-AC7A-409B-B067-0EF83DD38BE9}" dt="2020-10-02T07:21:44.371" v="1486" actId="47"/>
        <pc:sldMkLst>
          <pc:docMk/>
          <pc:sldMk cId="3152053947" sldId="282"/>
        </pc:sldMkLst>
        <pc:graphicFrameChg chg="mod">
          <ac:chgData name="Tiina Vainio" userId="7374774ad6da8115" providerId="LiveId" clId="{4CF10E94-AC7A-409B-B067-0EF83DD38BE9}" dt="2020-10-02T06:34:06.799" v="60" actId="20577"/>
          <ac:graphicFrameMkLst>
            <pc:docMk/>
            <pc:sldMk cId="3152053947" sldId="282"/>
            <ac:graphicFrameMk id="4" creationId="{62CD6FB8-95B0-43BD-AE89-70A2B12C3D6E}"/>
          </ac:graphicFrameMkLst>
        </pc:graphicFrameChg>
      </pc:sldChg>
      <pc:sldChg chg="del">
        <pc:chgData name="Tiina Vainio" userId="7374774ad6da8115" providerId="LiveId" clId="{4CF10E94-AC7A-409B-B067-0EF83DD38BE9}" dt="2020-10-02T07:28:06.037" v="1641" actId="47"/>
        <pc:sldMkLst>
          <pc:docMk/>
          <pc:sldMk cId="439028326" sldId="283"/>
        </pc:sldMkLst>
      </pc:sldChg>
      <pc:sldChg chg="delSp modSp del mod">
        <pc:chgData name="Tiina Vainio" userId="7374774ad6da8115" providerId="LiveId" clId="{4CF10E94-AC7A-409B-B067-0EF83DD38BE9}" dt="2020-10-02T07:29:05.020" v="1694" actId="47"/>
        <pc:sldMkLst>
          <pc:docMk/>
          <pc:sldMk cId="2898015861" sldId="284"/>
        </pc:sldMkLst>
        <pc:spChg chg="mod">
          <ac:chgData name="Tiina Vainio" userId="7374774ad6da8115" providerId="LiveId" clId="{4CF10E94-AC7A-409B-B067-0EF83DD38BE9}" dt="2020-10-02T06:33:47.444" v="53" actId="20577"/>
          <ac:spMkLst>
            <pc:docMk/>
            <pc:sldMk cId="2898015861" sldId="284"/>
            <ac:spMk id="3" creationId="{7F330BF6-AF14-4067-90E4-307047864E37}"/>
          </ac:spMkLst>
        </pc:spChg>
        <pc:picChg chg="del">
          <ac:chgData name="Tiina Vainio" userId="7374774ad6da8115" providerId="LiveId" clId="{4CF10E94-AC7A-409B-B067-0EF83DD38BE9}" dt="2020-10-02T06:33:21.510" v="10" actId="478"/>
          <ac:picMkLst>
            <pc:docMk/>
            <pc:sldMk cId="2898015861" sldId="284"/>
            <ac:picMk id="4" creationId="{5B947CD0-FDCF-4691-9A0B-0779F1C56942}"/>
          </ac:picMkLst>
        </pc:picChg>
      </pc:sldChg>
      <pc:sldChg chg="del">
        <pc:chgData name="Tiina Vainio" userId="7374774ad6da8115" providerId="LiveId" clId="{4CF10E94-AC7A-409B-B067-0EF83DD38BE9}" dt="2020-10-02T06:33:51.949" v="54" actId="47"/>
        <pc:sldMkLst>
          <pc:docMk/>
          <pc:sldMk cId="3156929326" sldId="285"/>
        </pc:sldMkLst>
      </pc:sldChg>
      <pc:sldChg chg="del">
        <pc:chgData name="Tiina Vainio" userId="7374774ad6da8115" providerId="LiveId" clId="{4CF10E94-AC7A-409B-B067-0EF83DD38BE9}" dt="2020-10-02T07:08:31.691" v="1102" actId="47"/>
        <pc:sldMkLst>
          <pc:docMk/>
          <pc:sldMk cId="2792180959" sldId="287"/>
        </pc:sldMkLst>
      </pc:sldChg>
      <pc:sldChg chg="addSp delSp modSp add mod setBg delDesignElem">
        <pc:chgData name="Tiina Vainio" userId="7374774ad6da8115" providerId="LiveId" clId="{4CF10E94-AC7A-409B-B067-0EF83DD38BE9}" dt="2020-10-02T07:21:58.743" v="1499" actId="20577"/>
        <pc:sldMkLst>
          <pc:docMk/>
          <pc:sldMk cId="375658155" sldId="288"/>
        </pc:sldMkLst>
        <pc:spChg chg="del mod">
          <ac:chgData name="Tiina Vainio" userId="7374774ad6da8115" providerId="LiveId" clId="{4CF10E94-AC7A-409B-B067-0EF83DD38BE9}" dt="2020-10-02T07:01:02.366" v="629" actId="478"/>
          <ac:spMkLst>
            <pc:docMk/>
            <pc:sldMk cId="375658155" sldId="288"/>
            <ac:spMk id="2" creationId="{9A57AF6F-8B75-4854-8C04-1FEA855E65BA}"/>
          </ac:spMkLst>
        </pc:spChg>
        <pc:spChg chg="add del mod">
          <ac:chgData name="Tiina Vainio" userId="7374774ad6da8115" providerId="LiveId" clId="{4CF10E94-AC7A-409B-B067-0EF83DD38BE9}" dt="2020-10-02T07:01:04.515" v="630" actId="478"/>
          <ac:spMkLst>
            <pc:docMk/>
            <pc:sldMk cId="375658155" sldId="288"/>
            <ac:spMk id="11" creationId="{C939DF29-1B9C-47D9-8B80-437E6AF5F2D9}"/>
          </ac:spMkLst>
        </pc:spChg>
        <pc:spChg chg="add mod">
          <ac:chgData name="Tiina Vainio" userId="7374774ad6da8115" providerId="LiveId" clId="{4CF10E94-AC7A-409B-B067-0EF83DD38BE9}" dt="2020-10-02T07:01:10.645" v="631"/>
          <ac:spMkLst>
            <pc:docMk/>
            <pc:sldMk cId="375658155" sldId="288"/>
            <ac:spMk id="14" creationId="{0682A1DB-438B-42BF-BB84-7B66AAEC7A3E}"/>
          </ac:spMkLst>
        </pc:spChg>
        <pc:spChg chg="mod">
          <ac:chgData name="Tiina Vainio" userId="7374774ad6da8115" providerId="LiveId" clId="{4CF10E94-AC7A-409B-B067-0EF83DD38BE9}" dt="2020-10-02T07:21:58.743" v="1499" actId="20577"/>
          <ac:spMkLst>
            <pc:docMk/>
            <pc:sldMk cId="375658155" sldId="288"/>
            <ac:spMk id="23" creationId="{F9A4234F-09C3-4994-8612-0A08B334CCC5}"/>
          </ac:spMkLst>
        </pc:spChg>
        <pc:picChg chg="add del mod">
          <ac:chgData name="Tiina Vainio" userId="7374774ad6da8115" providerId="LiveId" clId="{4CF10E94-AC7A-409B-B067-0EF83DD38BE9}" dt="2020-10-02T06:46:09.974" v="153" actId="478"/>
          <ac:picMkLst>
            <pc:docMk/>
            <pc:sldMk cId="375658155" sldId="288"/>
            <ac:picMk id="4" creationId="{5985A122-61E9-445A-8A00-27577ABBAE48}"/>
          </ac:picMkLst>
        </pc:picChg>
        <pc:picChg chg="add del mod">
          <ac:chgData name="Tiina Vainio" userId="7374774ad6da8115" providerId="LiveId" clId="{4CF10E94-AC7A-409B-B067-0EF83DD38BE9}" dt="2020-10-02T06:44:01.958" v="152" actId="478"/>
          <ac:picMkLst>
            <pc:docMk/>
            <pc:sldMk cId="375658155" sldId="288"/>
            <ac:picMk id="6" creationId="{7B5DF810-3B31-4DBC-84FA-D3B4D9744C8A}"/>
          </ac:picMkLst>
        </pc:picChg>
        <pc:picChg chg="add mod">
          <ac:chgData name="Tiina Vainio" userId="7374774ad6da8115" providerId="LiveId" clId="{4CF10E94-AC7A-409B-B067-0EF83DD38BE9}" dt="2020-10-02T07:01:38.169" v="633" actId="1076"/>
          <ac:picMkLst>
            <pc:docMk/>
            <pc:sldMk cId="375658155" sldId="288"/>
            <ac:picMk id="8" creationId="{B7C56048-D4C2-4FDD-A6B6-D92A0B93BBD9}"/>
          </ac:picMkLst>
        </pc:picChg>
        <pc:picChg chg="mod">
          <ac:chgData name="Tiina Vainio" userId="7374774ad6da8115" providerId="LiveId" clId="{4CF10E94-AC7A-409B-B067-0EF83DD38BE9}" dt="2020-10-02T07:00:52.661" v="627" actId="1076"/>
          <ac:picMkLst>
            <pc:docMk/>
            <pc:sldMk cId="375658155" sldId="288"/>
            <ac:picMk id="10" creationId="{CB08CC3C-DFCB-4F58-BB3A-E5D8A6E801F7}"/>
          </ac:picMkLst>
        </pc:picChg>
        <pc:cxnChg chg="del">
          <ac:chgData name="Tiina Vainio" userId="7374774ad6da8115" providerId="LiveId" clId="{4CF10E94-AC7A-409B-B067-0EF83DD38BE9}" dt="2020-10-02T06:35:33.468" v="124"/>
          <ac:cxnSpMkLst>
            <pc:docMk/>
            <pc:sldMk cId="375658155" sldId="288"/>
            <ac:cxnSpMk id="24" creationId="{A7F400EE-A8A5-48AF-B4D6-291B52C6F0B0}"/>
          </ac:cxnSpMkLst>
        </pc:cxnChg>
      </pc:sldChg>
      <pc:sldChg chg="add del">
        <pc:chgData name="Tiina Vainio" userId="7374774ad6da8115" providerId="LiveId" clId="{4CF10E94-AC7A-409B-B067-0EF83DD38BE9}" dt="2020-10-02T06:53:12.633" v="215" actId="47"/>
        <pc:sldMkLst>
          <pc:docMk/>
          <pc:sldMk cId="73697379" sldId="289"/>
        </pc:sldMkLst>
      </pc:sldChg>
      <pc:sldChg chg="addSp delSp modSp add mod">
        <pc:chgData name="Tiina Vainio" userId="7374774ad6da8115" providerId="LiveId" clId="{4CF10E94-AC7A-409B-B067-0EF83DD38BE9}" dt="2020-10-02T07:22:49.663" v="1558" actId="20577"/>
        <pc:sldMkLst>
          <pc:docMk/>
          <pc:sldMk cId="290220386" sldId="289"/>
        </pc:sldMkLst>
        <pc:spChg chg="mod">
          <ac:chgData name="Tiina Vainio" userId="7374774ad6da8115" providerId="LiveId" clId="{4CF10E94-AC7A-409B-B067-0EF83DD38BE9}" dt="2020-10-02T07:22:43.222" v="1547" actId="20577"/>
          <ac:spMkLst>
            <pc:docMk/>
            <pc:sldMk cId="290220386" sldId="289"/>
            <ac:spMk id="2" creationId="{9A57AF6F-8B75-4854-8C04-1FEA855E65BA}"/>
          </ac:spMkLst>
        </pc:spChg>
        <pc:spChg chg="mod">
          <ac:chgData name="Tiina Vainio" userId="7374774ad6da8115" providerId="LiveId" clId="{4CF10E94-AC7A-409B-B067-0EF83DD38BE9}" dt="2020-10-02T07:22:49.663" v="1558" actId="20577"/>
          <ac:spMkLst>
            <pc:docMk/>
            <pc:sldMk cId="290220386" sldId="289"/>
            <ac:spMk id="23" creationId="{F9A4234F-09C3-4994-8612-0A08B334CCC5}"/>
          </ac:spMkLst>
        </pc:spChg>
        <pc:picChg chg="add mod ord">
          <ac:chgData name="Tiina Vainio" userId="7374774ad6da8115" providerId="LiveId" clId="{4CF10E94-AC7A-409B-B067-0EF83DD38BE9}" dt="2020-10-02T07:06:24.438" v="1064" actId="1440"/>
          <ac:picMkLst>
            <pc:docMk/>
            <pc:sldMk cId="290220386" sldId="289"/>
            <ac:picMk id="4" creationId="{A80A2C79-E430-49FA-A92C-0E8F6ABD08D5}"/>
          </ac:picMkLst>
        </pc:picChg>
        <pc:picChg chg="del">
          <ac:chgData name="Tiina Vainio" userId="7374774ad6da8115" providerId="LiveId" clId="{4CF10E94-AC7A-409B-B067-0EF83DD38BE9}" dt="2020-10-02T06:55:14.807" v="255" actId="478"/>
          <ac:picMkLst>
            <pc:docMk/>
            <pc:sldMk cId="290220386" sldId="289"/>
            <ac:picMk id="6" creationId="{911DBC28-0B04-4C81-9310-61A56C6B7C6D}"/>
          </ac:picMkLst>
        </pc:picChg>
        <pc:cxnChg chg="add del mod">
          <ac:chgData name="Tiina Vainio" userId="7374774ad6da8115" providerId="LiveId" clId="{4CF10E94-AC7A-409B-B067-0EF83DD38BE9}" dt="2020-10-02T07:00:09.159" v="618" actId="478"/>
          <ac:cxnSpMkLst>
            <pc:docMk/>
            <pc:sldMk cId="290220386" sldId="289"/>
            <ac:cxnSpMk id="11" creationId="{6128BFD4-2531-45F2-A360-3328190BB678}"/>
          </ac:cxnSpMkLst>
        </pc:cxnChg>
        <pc:cxnChg chg="del mod">
          <ac:chgData name="Tiina Vainio" userId="7374774ad6da8115" providerId="LiveId" clId="{4CF10E94-AC7A-409B-B067-0EF83DD38BE9}" dt="2020-10-02T07:00:11.021" v="619" actId="478"/>
          <ac:cxnSpMkLst>
            <pc:docMk/>
            <pc:sldMk cId="290220386" sldId="289"/>
            <ac:cxnSpMk id="12" creationId="{0FBB60A9-AB1F-42E6-B7A3-0C7E0055D656}"/>
          </ac:cxnSpMkLst>
        </pc:cxnChg>
        <pc:cxnChg chg="add mod">
          <ac:chgData name="Tiina Vainio" userId="7374774ad6da8115" providerId="LiveId" clId="{4CF10E94-AC7A-409B-B067-0EF83DD38BE9}" dt="2020-10-02T07:00:20.042" v="622" actId="1036"/>
          <ac:cxnSpMkLst>
            <pc:docMk/>
            <pc:sldMk cId="290220386" sldId="289"/>
            <ac:cxnSpMk id="13" creationId="{CAF87432-A47E-49C8-8B81-327477393912}"/>
          </ac:cxnSpMkLst>
        </pc:cxnChg>
      </pc:sldChg>
      <pc:sldChg chg="addSp delSp modSp add mod">
        <pc:chgData name="Tiina Vainio" userId="7374774ad6da8115" providerId="LiveId" clId="{4CF10E94-AC7A-409B-B067-0EF83DD38BE9}" dt="2020-10-02T07:31:26.287" v="1752" actId="20577"/>
        <pc:sldMkLst>
          <pc:docMk/>
          <pc:sldMk cId="2160558179" sldId="290"/>
        </pc:sldMkLst>
        <pc:spChg chg="mod">
          <ac:chgData name="Tiina Vainio" userId="7374774ad6da8115" providerId="LiveId" clId="{4CF10E94-AC7A-409B-B067-0EF83DD38BE9}" dt="2020-10-02T07:31:26.287" v="1752" actId="20577"/>
          <ac:spMkLst>
            <pc:docMk/>
            <pc:sldMk cId="2160558179" sldId="290"/>
            <ac:spMk id="23" creationId="{F9A4234F-09C3-4994-8612-0A08B334CCC5}"/>
          </ac:spMkLst>
        </pc:spChg>
        <pc:picChg chg="add mod">
          <ac:chgData name="Tiina Vainio" userId="7374774ad6da8115" providerId="LiveId" clId="{4CF10E94-AC7A-409B-B067-0EF83DD38BE9}" dt="2020-10-02T07:07:33.673" v="1090" actId="1440"/>
          <ac:picMkLst>
            <pc:docMk/>
            <pc:sldMk cId="2160558179" sldId="290"/>
            <ac:picMk id="4" creationId="{712F9D25-9A80-4E62-8166-50BF6782B331}"/>
          </ac:picMkLst>
        </pc:picChg>
        <pc:picChg chg="del">
          <ac:chgData name="Tiina Vainio" userId="7374774ad6da8115" providerId="LiveId" clId="{4CF10E94-AC7A-409B-B067-0EF83DD38BE9}" dt="2020-10-02T07:07:03.806" v="1075" actId="478"/>
          <ac:picMkLst>
            <pc:docMk/>
            <pc:sldMk cId="2160558179" sldId="290"/>
            <ac:picMk id="7" creationId="{941B9C02-A909-40A9-9DDB-E0A722123E79}"/>
          </ac:picMkLst>
        </pc:picChg>
      </pc:sldChg>
      <pc:sldChg chg="addSp delSp modSp add mod">
        <pc:chgData name="Tiina Vainio" userId="7374774ad6da8115" providerId="LiveId" clId="{4CF10E94-AC7A-409B-B067-0EF83DD38BE9}" dt="2020-10-02T07:32:14.847" v="1757" actId="6549"/>
        <pc:sldMkLst>
          <pc:docMk/>
          <pc:sldMk cId="1676720888" sldId="291"/>
        </pc:sldMkLst>
        <pc:spChg chg="mod">
          <ac:chgData name="Tiina Vainio" userId="7374774ad6da8115" providerId="LiveId" clId="{4CF10E94-AC7A-409B-B067-0EF83DD38BE9}" dt="2020-10-02T07:32:14.847" v="1757" actId="6549"/>
          <ac:spMkLst>
            <pc:docMk/>
            <pc:sldMk cId="1676720888" sldId="291"/>
            <ac:spMk id="23" creationId="{F9A4234F-09C3-4994-8612-0A08B334CCC5}"/>
          </ac:spMkLst>
        </pc:spChg>
        <pc:picChg chg="add mod">
          <ac:chgData name="Tiina Vainio" userId="7374774ad6da8115" providerId="LiveId" clId="{4CF10E94-AC7A-409B-B067-0EF83DD38BE9}" dt="2020-10-02T07:12:54.344" v="1433" actId="688"/>
          <ac:picMkLst>
            <pc:docMk/>
            <pc:sldMk cId="1676720888" sldId="291"/>
            <ac:picMk id="4" creationId="{D4CE761F-BF69-4696-85AD-747F9EE26B39}"/>
          </ac:picMkLst>
        </pc:picChg>
        <pc:picChg chg="del">
          <ac:chgData name="Tiina Vainio" userId="7374774ad6da8115" providerId="LiveId" clId="{4CF10E94-AC7A-409B-B067-0EF83DD38BE9}" dt="2020-10-02T07:12:32.086" v="1424" actId="478"/>
          <ac:picMkLst>
            <pc:docMk/>
            <pc:sldMk cId="1676720888" sldId="291"/>
            <ac:picMk id="7" creationId="{887E8529-331F-4908-962A-A7A15D79DBD7}"/>
          </ac:picMkLst>
        </pc:picChg>
      </pc:sldChg>
      <pc:sldChg chg="addSp delSp modSp add mod">
        <pc:chgData name="Tiina Vainio" userId="7374774ad6da8115" providerId="LiveId" clId="{4CF10E94-AC7A-409B-B067-0EF83DD38BE9}" dt="2020-10-02T07:17:58.818" v="1469" actId="14100"/>
        <pc:sldMkLst>
          <pc:docMk/>
          <pc:sldMk cId="812412065" sldId="292"/>
        </pc:sldMkLst>
        <pc:spChg chg="mod ord">
          <ac:chgData name="Tiina Vainio" userId="7374774ad6da8115" providerId="LiveId" clId="{4CF10E94-AC7A-409B-B067-0EF83DD38BE9}" dt="2020-10-02T07:17:46.279" v="1466" actId="1076"/>
          <ac:spMkLst>
            <pc:docMk/>
            <pc:sldMk cId="812412065" sldId="292"/>
            <ac:spMk id="23" creationId="{F9A4234F-09C3-4994-8612-0A08B334CCC5}"/>
          </ac:spMkLst>
        </pc:spChg>
        <pc:picChg chg="add mod ord">
          <ac:chgData name="Tiina Vainio" userId="7374774ad6da8115" providerId="LiveId" clId="{4CF10E94-AC7A-409B-B067-0EF83DD38BE9}" dt="2020-10-02T07:17:58.818" v="1469" actId="14100"/>
          <ac:picMkLst>
            <pc:docMk/>
            <pc:sldMk cId="812412065" sldId="292"/>
            <ac:picMk id="4" creationId="{4D9AFDF2-7F0B-4DCE-8DE4-5371C6FE06BB}"/>
          </ac:picMkLst>
        </pc:picChg>
        <pc:picChg chg="del">
          <ac:chgData name="Tiina Vainio" userId="7374774ad6da8115" providerId="LiveId" clId="{4CF10E94-AC7A-409B-B067-0EF83DD38BE9}" dt="2020-10-02T07:13:12.419" v="1435" actId="478"/>
          <ac:picMkLst>
            <pc:docMk/>
            <pc:sldMk cId="812412065" sldId="292"/>
            <ac:picMk id="6" creationId="{CCC7064C-711C-4868-BAC3-300CAC527437}"/>
          </ac:picMkLst>
        </pc:picChg>
      </pc:sldChg>
      <pc:sldChg chg="addSp delSp modSp new mod modClrScheme chgLayout">
        <pc:chgData name="Tiina Vainio" userId="7374774ad6da8115" providerId="LiveId" clId="{4CF10E94-AC7A-409B-B067-0EF83DD38BE9}" dt="2020-10-02T07:24:00.669" v="1562" actId="1582"/>
        <pc:sldMkLst>
          <pc:docMk/>
          <pc:sldMk cId="406849730" sldId="293"/>
        </pc:sldMkLst>
        <pc:spChg chg="del">
          <ac:chgData name="Tiina Vainio" userId="7374774ad6da8115" providerId="LiveId" clId="{4CF10E94-AC7A-409B-B067-0EF83DD38BE9}" dt="2020-10-02T07:18:26.001" v="1471" actId="700"/>
          <ac:spMkLst>
            <pc:docMk/>
            <pc:sldMk cId="406849730" sldId="293"/>
            <ac:spMk id="2" creationId="{C537D288-3DE4-4AA4-93FF-16364BDCBFCD}"/>
          </ac:spMkLst>
        </pc:spChg>
        <pc:spChg chg="del">
          <ac:chgData name="Tiina Vainio" userId="7374774ad6da8115" providerId="LiveId" clId="{4CF10E94-AC7A-409B-B067-0EF83DD38BE9}" dt="2020-10-02T07:18:26.001" v="1471" actId="700"/>
          <ac:spMkLst>
            <pc:docMk/>
            <pc:sldMk cId="406849730" sldId="293"/>
            <ac:spMk id="3" creationId="{750E7BA6-4806-4DE5-A3A9-C800693BD298}"/>
          </ac:spMkLst>
        </pc:spChg>
        <pc:spChg chg="del">
          <ac:chgData name="Tiina Vainio" userId="7374774ad6da8115" providerId="LiveId" clId="{4CF10E94-AC7A-409B-B067-0EF83DD38BE9}" dt="2020-10-02T07:18:26.001" v="1471" actId="700"/>
          <ac:spMkLst>
            <pc:docMk/>
            <pc:sldMk cId="406849730" sldId="293"/>
            <ac:spMk id="4" creationId="{628C1119-87E5-4FE8-8A4F-DD3DB0CC337E}"/>
          </ac:spMkLst>
        </pc:spChg>
        <pc:spChg chg="add mod">
          <ac:chgData name="Tiina Vainio" userId="7374774ad6da8115" providerId="LiveId" clId="{4CF10E94-AC7A-409B-B067-0EF83DD38BE9}" dt="2020-10-02T07:19:09.466" v="1476" actId="20577"/>
          <ac:spMkLst>
            <pc:docMk/>
            <pc:sldMk cId="406849730" sldId="293"/>
            <ac:spMk id="5" creationId="{5EAE33BA-A09C-460C-9797-BEA6028711F5}"/>
          </ac:spMkLst>
        </pc:spChg>
        <pc:spChg chg="add mod">
          <ac:chgData name="Tiina Vainio" userId="7374774ad6da8115" providerId="LiveId" clId="{4CF10E94-AC7A-409B-B067-0EF83DD38BE9}" dt="2020-10-02T07:24:00.669" v="1562" actId="1582"/>
          <ac:spMkLst>
            <pc:docMk/>
            <pc:sldMk cId="406849730" sldId="293"/>
            <ac:spMk id="8" creationId="{3D428A23-1FCB-4DA1-8E20-C6842F71D09D}"/>
          </ac:spMkLst>
        </pc:spChg>
        <pc:picChg chg="add mod modCrop">
          <ac:chgData name="Tiina Vainio" userId="7374774ad6da8115" providerId="LiveId" clId="{4CF10E94-AC7A-409B-B067-0EF83DD38BE9}" dt="2020-10-02T07:21:26.194" v="1485" actId="1076"/>
          <ac:picMkLst>
            <pc:docMk/>
            <pc:sldMk cId="406849730" sldId="293"/>
            <ac:picMk id="7" creationId="{31297789-A16E-41D4-B905-B8BB9C295D31}"/>
          </ac:picMkLst>
        </pc:picChg>
      </pc:sldChg>
      <pc:sldChg chg="addSp modSp add mod">
        <pc:chgData name="Tiina Vainio" userId="7374774ad6da8115" providerId="LiveId" clId="{4CF10E94-AC7A-409B-B067-0EF83DD38BE9}" dt="2020-10-02T07:34:36.699" v="1833" actId="3626"/>
        <pc:sldMkLst>
          <pc:docMk/>
          <pc:sldMk cId="2174423204" sldId="294"/>
        </pc:sldMkLst>
        <pc:spChg chg="add mod">
          <ac:chgData name="Tiina Vainio" userId="7374774ad6da8115" providerId="LiveId" clId="{4CF10E94-AC7A-409B-B067-0EF83DD38BE9}" dt="2020-10-02T07:34:36.699" v="1833" actId="3626"/>
          <ac:spMkLst>
            <pc:docMk/>
            <pc:sldMk cId="2174423204" sldId="294"/>
            <ac:spMk id="4" creationId="{4DF3F2F6-34DD-4F8B-BF7D-433FB562A6F8}"/>
          </ac:spMkLst>
        </pc:spChg>
      </pc:sldChg>
      <pc:sldChg chg="modSp add mod">
        <pc:chgData name="Tiina Vainio" userId="7374774ad6da8115" providerId="LiveId" clId="{4CF10E94-AC7A-409B-B067-0EF83DD38BE9}" dt="2020-10-02T07:33:32.397" v="1810" actId="20577"/>
        <pc:sldMkLst>
          <pc:docMk/>
          <pc:sldMk cId="2047885968" sldId="295"/>
        </pc:sldMkLst>
        <pc:spChg chg="mod">
          <ac:chgData name="Tiina Vainio" userId="7374774ad6da8115" providerId="LiveId" clId="{4CF10E94-AC7A-409B-B067-0EF83DD38BE9}" dt="2020-10-02T07:33:32.397" v="1810" actId="20577"/>
          <ac:spMkLst>
            <pc:docMk/>
            <pc:sldMk cId="2047885968" sldId="295"/>
            <ac:spMk id="4" creationId="{4DF3F2F6-34DD-4F8B-BF7D-433FB562A6F8}"/>
          </ac:spMkLst>
        </pc:spChg>
      </pc:sldChg>
      <pc:sldMasterChg chg="del delSldLayout">
        <pc:chgData name="Tiina Vainio" userId="7374774ad6da8115" providerId="LiveId" clId="{4CF10E94-AC7A-409B-B067-0EF83DD38BE9}" dt="2020-10-02T07:29:05.020" v="1694" actId="47"/>
        <pc:sldMasterMkLst>
          <pc:docMk/>
          <pc:sldMasterMk cId="1917480548" sldId="2147483660"/>
        </pc:sldMasterMkLst>
        <pc:sldLayoutChg chg="del">
          <pc:chgData name="Tiina Vainio" userId="7374774ad6da8115" providerId="LiveId" clId="{4CF10E94-AC7A-409B-B067-0EF83DD38BE9}" dt="2020-10-02T07:29:05.020" v="1694" actId="47"/>
          <pc:sldLayoutMkLst>
            <pc:docMk/>
            <pc:sldMasterMk cId="1917480548" sldId="2147483660"/>
            <pc:sldLayoutMk cId="916038048" sldId="2147483661"/>
          </pc:sldLayoutMkLst>
        </pc:sldLayoutChg>
        <pc:sldLayoutChg chg="del">
          <pc:chgData name="Tiina Vainio" userId="7374774ad6da8115" providerId="LiveId" clId="{4CF10E94-AC7A-409B-B067-0EF83DD38BE9}" dt="2020-10-02T07:29:05.020" v="1694" actId="47"/>
          <pc:sldLayoutMkLst>
            <pc:docMk/>
            <pc:sldMasterMk cId="1917480548" sldId="2147483660"/>
            <pc:sldLayoutMk cId="181833135" sldId="2147483662"/>
          </pc:sldLayoutMkLst>
        </pc:sldLayoutChg>
        <pc:sldLayoutChg chg="del">
          <pc:chgData name="Tiina Vainio" userId="7374774ad6da8115" providerId="LiveId" clId="{4CF10E94-AC7A-409B-B067-0EF83DD38BE9}" dt="2020-10-02T07:29:05.020" v="1694" actId="47"/>
          <pc:sldLayoutMkLst>
            <pc:docMk/>
            <pc:sldMasterMk cId="1917480548" sldId="2147483660"/>
            <pc:sldLayoutMk cId="1237140133" sldId="2147483663"/>
          </pc:sldLayoutMkLst>
        </pc:sldLayoutChg>
        <pc:sldLayoutChg chg="del">
          <pc:chgData name="Tiina Vainio" userId="7374774ad6da8115" providerId="LiveId" clId="{4CF10E94-AC7A-409B-B067-0EF83DD38BE9}" dt="2020-10-02T07:29:05.020" v="1694" actId="47"/>
          <pc:sldLayoutMkLst>
            <pc:docMk/>
            <pc:sldMasterMk cId="1917480548" sldId="2147483660"/>
            <pc:sldLayoutMk cId="2473017857" sldId="2147483664"/>
          </pc:sldLayoutMkLst>
        </pc:sldLayoutChg>
        <pc:sldLayoutChg chg="del">
          <pc:chgData name="Tiina Vainio" userId="7374774ad6da8115" providerId="LiveId" clId="{4CF10E94-AC7A-409B-B067-0EF83DD38BE9}" dt="2020-10-02T07:29:05.020" v="1694" actId="47"/>
          <pc:sldLayoutMkLst>
            <pc:docMk/>
            <pc:sldMasterMk cId="1917480548" sldId="2147483660"/>
            <pc:sldLayoutMk cId="2631286471" sldId="2147483665"/>
          </pc:sldLayoutMkLst>
        </pc:sldLayoutChg>
        <pc:sldLayoutChg chg="del">
          <pc:chgData name="Tiina Vainio" userId="7374774ad6da8115" providerId="LiveId" clId="{4CF10E94-AC7A-409B-B067-0EF83DD38BE9}" dt="2020-10-02T07:29:05.020" v="1694" actId="47"/>
          <pc:sldLayoutMkLst>
            <pc:docMk/>
            <pc:sldMasterMk cId="1917480548" sldId="2147483660"/>
            <pc:sldLayoutMk cId="3021167197" sldId="2147483666"/>
          </pc:sldLayoutMkLst>
        </pc:sldLayoutChg>
        <pc:sldLayoutChg chg="del">
          <pc:chgData name="Tiina Vainio" userId="7374774ad6da8115" providerId="LiveId" clId="{4CF10E94-AC7A-409B-B067-0EF83DD38BE9}" dt="2020-10-02T07:29:05.020" v="1694" actId="47"/>
          <pc:sldLayoutMkLst>
            <pc:docMk/>
            <pc:sldMasterMk cId="1917480548" sldId="2147483660"/>
            <pc:sldLayoutMk cId="868380815" sldId="2147483667"/>
          </pc:sldLayoutMkLst>
        </pc:sldLayoutChg>
        <pc:sldLayoutChg chg="del">
          <pc:chgData name="Tiina Vainio" userId="7374774ad6da8115" providerId="LiveId" clId="{4CF10E94-AC7A-409B-B067-0EF83DD38BE9}" dt="2020-10-02T07:29:05.020" v="1694" actId="47"/>
          <pc:sldLayoutMkLst>
            <pc:docMk/>
            <pc:sldMasterMk cId="1917480548" sldId="2147483660"/>
            <pc:sldLayoutMk cId="3046798929" sldId="2147483668"/>
          </pc:sldLayoutMkLst>
        </pc:sldLayoutChg>
        <pc:sldLayoutChg chg="del">
          <pc:chgData name="Tiina Vainio" userId="7374774ad6da8115" providerId="LiveId" clId="{4CF10E94-AC7A-409B-B067-0EF83DD38BE9}" dt="2020-10-02T07:29:05.020" v="1694" actId="47"/>
          <pc:sldLayoutMkLst>
            <pc:docMk/>
            <pc:sldMasterMk cId="1917480548" sldId="2147483660"/>
            <pc:sldLayoutMk cId="2075569914" sldId="2147483669"/>
          </pc:sldLayoutMkLst>
        </pc:sldLayoutChg>
        <pc:sldLayoutChg chg="del">
          <pc:chgData name="Tiina Vainio" userId="7374774ad6da8115" providerId="LiveId" clId="{4CF10E94-AC7A-409B-B067-0EF83DD38BE9}" dt="2020-10-02T07:29:05.020" v="1694" actId="47"/>
          <pc:sldLayoutMkLst>
            <pc:docMk/>
            <pc:sldMasterMk cId="1917480548" sldId="2147483660"/>
            <pc:sldLayoutMk cId="961458378" sldId="2147483670"/>
          </pc:sldLayoutMkLst>
        </pc:sldLayoutChg>
        <pc:sldLayoutChg chg="del">
          <pc:chgData name="Tiina Vainio" userId="7374774ad6da8115" providerId="LiveId" clId="{4CF10E94-AC7A-409B-B067-0EF83DD38BE9}" dt="2020-10-02T07:29:05.020" v="1694" actId="47"/>
          <pc:sldLayoutMkLst>
            <pc:docMk/>
            <pc:sldMasterMk cId="1917480548" sldId="2147483660"/>
            <pc:sldLayoutMk cId="3449664482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C00FD2-B1C0-4BBB-928D-443FBBB70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3E49DC5-D1CF-476E-A464-1B0BCE043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9F8405-4974-47C4-A290-1A031ECDE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7DD2-B49A-4DA4-88D6-015C83AB48B1}" type="datetimeFigureOut">
              <a:rPr lang="fi-FI" smtClean="0"/>
              <a:t>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D44E7F-2BDA-4703-A8B0-68C3634BA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92BE80-92BD-4C26-BF73-C8C48C4A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EA98-514E-4DB5-A0AB-922F39D910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356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949927-3865-41D9-995D-8E6EE519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26372F0-3ED7-4563-BFB0-B8D400E37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B36807-989F-4E21-B578-D75AA18AD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7DD2-B49A-4DA4-88D6-015C83AB48B1}" type="datetimeFigureOut">
              <a:rPr lang="fi-FI" smtClean="0"/>
              <a:t>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F8F868-7008-4E97-8790-C7D33ED32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9A30D1F-DB5F-42B9-B425-AF96F5E4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EA98-514E-4DB5-A0AB-922F39D910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798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A1244B02-E860-4DC3-ACE3-DEAFCF67C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0696552-EC08-4DAA-8372-D26690155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1AEE97-2E81-4D2C-95FE-5C26FE0A5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7DD2-B49A-4DA4-88D6-015C83AB48B1}" type="datetimeFigureOut">
              <a:rPr lang="fi-FI" smtClean="0"/>
              <a:t>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E77B18-31D1-4C66-9D32-6647CA328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F649D6-A27E-4424-B777-707963CA2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EA98-514E-4DB5-A0AB-922F39D910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773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6CBC33-D34E-4DE8-940F-33C25FD08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24D01D-4088-42FE-A858-61D3EC8B4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9332AB-26CE-4A4A-9147-9AEC10E9B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7DD2-B49A-4DA4-88D6-015C83AB48B1}" type="datetimeFigureOut">
              <a:rPr lang="fi-FI" smtClean="0"/>
              <a:t>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CFA247-BDAA-409D-8E9C-BCFA20D27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E4CCC7-C85B-4ACA-9F32-58F39CCC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EA98-514E-4DB5-A0AB-922F39D910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609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F921BE-B47E-4B9C-94EF-BAFBA21ED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C3E50C-C2E3-48A3-86B7-B8E872371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4434DA-228D-41DA-8A12-5FA205474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7DD2-B49A-4DA4-88D6-015C83AB48B1}" type="datetimeFigureOut">
              <a:rPr lang="fi-FI" smtClean="0"/>
              <a:t>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0C63AB-3282-4584-8AA9-9BF91BF9E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34C0CF-5389-42CC-B42F-D8AA6D7DB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EA98-514E-4DB5-A0AB-922F39D910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000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3F7E27-93FA-4019-8961-8D9D9CA4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73168B-F7E0-4676-AB39-13D355C58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3035427-F302-4640-9D23-3776DFFFD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D1B8799-15FA-4042-861F-37DCA6A6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7DD2-B49A-4DA4-88D6-015C83AB48B1}" type="datetimeFigureOut">
              <a:rPr lang="fi-FI" smtClean="0"/>
              <a:t>2.10.2020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8C3E1DA-9052-4F36-AE7F-EA850E36E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31135B3-F180-4A8C-BA00-DEE6BBE8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EA98-514E-4DB5-A0AB-922F39D910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347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FFF705-77C4-4731-8B22-943AAE43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2E51831-E2E5-4478-9B59-F15B46164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872F34-19C9-449E-B59B-A9FBB720B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A0C236-B551-46D9-89B0-E899AABC6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912F555-D49A-4B7D-89A8-F2F907503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DC1C1E9-2A17-4DF0-9A7C-F37410BD2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7DD2-B49A-4DA4-88D6-015C83AB48B1}" type="datetimeFigureOut">
              <a:rPr lang="fi-FI" smtClean="0"/>
              <a:t>2.10.2020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06E657C-A110-4881-8939-E100C9A37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8AC5E7F-52FC-4603-84B6-191B9A485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EA98-514E-4DB5-A0AB-922F39D910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194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57D3C4-FDFA-4AE5-98F5-38B05533C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F5E9EF5-5F92-4B34-858A-B36E6A8B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7DD2-B49A-4DA4-88D6-015C83AB48B1}" type="datetimeFigureOut">
              <a:rPr lang="fi-FI" smtClean="0"/>
              <a:t>2.10.2020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D03DDDF-3FD8-41DA-8A2B-A438F3DE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234D4AF-73BC-4354-9919-4F961308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EA98-514E-4DB5-A0AB-922F39D910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337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54245FB-14FD-48D6-9447-A33A6C63A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7DD2-B49A-4DA4-88D6-015C83AB48B1}" type="datetimeFigureOut">
              <a:rPr lang="fi-FI" smtClean="0"/>
              <a:t>2.10.2020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B27715-06F7-41BD-B776-265B73C7B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A0F116-7E14-4177-BF1E-A60D4F30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EA98-514E-4DB5-A0AB-922F39D910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256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60E269-62E5-49AA-8D9D-AC419BCA3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D948D6-2B9E-496F-947D-FCBF00422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6227BE-8990-4C86-AD38-74BFD4D40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1A237F0-450D-4908-BC03-837813A8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7DD2-B49A-4DA4-88D6-015C83AB48B1}" type="datetimeFigureOut">
              <a:rPr lang="fi-FI" smtClean="0"/>
              <a:t>2.10.2020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DBE5A2E-CFC3-4ADA-934D-6ACD79C8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8E56FB4-7809-42E8-B436-EC56604F1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EA98-514E-4DB5-A0AB-922F39D910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332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FB30AE-28CB-48E6-B48A-31D25F195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0634EB6-3EB2-4657-8DD9-4CB2442575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A620FE8-BE61-4DE8-BAD5-2122FDC54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0F10A91-F79A-4191-8E15-CF720A02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7DD2-B49A-4DA4-88D6-015C83AB48B1}" type="datetimeFigureOut">
              <a:rPr lang="fi-FI" smtClean="0"/>
              <a:t>2.10.2020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4804756-C1B7-4A23-8C32-B6D19A0B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A3EF0B2-C9E1-44CF-B810-822594A4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EA98-514E-4DB5-A0AB-922F39D910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51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F4AB8AD-0552-461D-A083-3A7891EE1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64DB98E-2889-4671-BD72-B49B13D36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DF61D5-3DA0-4A88-A400-70D310CB6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87DD2-B49A-4DA4-88D6-015C83AB48B1}" type="datetimeFigureOut">
              <a:rPr lang="fi-FI" smtClean="0"/>
              <a:t>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7D13EE-0B20-4F63-BE00-97F55EFA9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26AE8B9-6663-4B49-83C0-6331BD950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BEA98-514E-4DB5-A0AB-922F39D910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223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book.fi/" TargetMode="External"/><Relationship Id="rId2" Type="http://schemas.openxmlformats.org/officeDocument/2006/relationships/hyperlink" Target="https://tuki.membook.fi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uki.membook.fi/help/viestien-kirjoittaminen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uki.membook.fi/help/miten-lisaan-viestiin-linkin-slash-liittee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tuki.membook.fi/help/jasenedut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03790F9-9473-43E2-8595-9FD1D136A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8625"/>
            <a:ext cx="11430000" cy="6000750"/>
          </a:xfrm>
          <a:prstGeom prst="rect">
            <a:avLst/>
          </a:prstGeom>
        </p:spPr>
      </p:pic>
      <p:sp>
        <p:nvSpPr>
          <p:cNvPr id="2" name="Sisällön paikkamerkki 10">
            <a:extLst>
              <a:ext uri="{FF2B5EF4-FFF2-40B4-BE49-F238E27FC236}">
                <a16:creationId xmlns:a16="http://schemas.microsoft.com/office/drawing/2014/main" id="{BC308C75-65DE-405E-91B3-977EFD662B91}"/>
              </a:ext>
            </a:extLst>
          </p:cNvPr>
          <p:cNvSpPr txBox="1">
            <a:spLocks/>
          </p:cNvSpPr>
          <p:nvPr/>
        </p:nvSpPr>
        <p:spPr>
          <a:xfrm>
            <a:off x="794795" y="3723861"/>
            <a:ext cx="6281866" cy="2425148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eSansOsF Light" panose="020B0302050302020203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i-FI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SansOsF Light" panose="020B0302050302020203" pitchFamily="34" charset="0"/>
              </a:rPr>
              <a:t>Suomen Yrittäjänaiset ry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i-FI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SansOsF Light" panose="020B0302050302020203" pitchFamily="34" charset="0"/>
              </a:rPr>
              <a:t>Järjestöpäivä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i-FI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SansOsF Light" panose="020B0302050302020203" pitchFamily="34" charset="0"/>
              </a:rPr>
              <a:t>2.10.2020</a:t>
            </a:r>
          </a:p>
        </p:txBody>
      </p:sp>
    </p:spTree>
    <p:extLst>
      <p:ext uri="{BB962C8B-B14F-4D97-AF65-F5344CB8AC3E}">
        <p14:creationId xmlns:p14="http://schemas.microsoft.com/office/powerpoint/2010/main" val="2945540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57AF6F-8B75-4854-8C04-1FEA855E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Muut-</a:t>
            </a:r>
            <a:r>
              <a:rPr lang="en-US" dirty="0" err="1"/>
              <a:t>osio</a:t>
            </a:r>
            <a:endParaRPr lang="en-US" dirty="0"/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F9A4234F-09C3-4994-8612-0A08B334C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Omat </a:t>
            </a:r>
            <a:r>
              <a:rPr lang="en-US" sz="2400" dirty="0" err="1"/>
              <a:t>tiedot</a:t>
            </a:r>
            <a:endParaRPr lang="en-US" sz="2400" dirty="0"/>
          </a:p>
          <a:p>
            <a:r>
              <a:rPr lang="en-US" sz="2400" dirty="0" err="1"/>
              <a:t>Linkki</a:t>
            </a:r>
            <a:r>
              <a:rPr lang="en-US" sz="2400" dirty="0"/>
              <a:t> </a:t>
            </a:r>
            <a:r>
              <a:rPr lang="en-US" sz="2400" dirty="0" err="1"/>
              <a:t>omien</a:t>
            </a:r>
            <a:r>
              <a:rPr lang="en-US" sz="2400" dirty="0"/>
              <a:t> </a:t>
            </a:r>
            <a:r>
              <a:rPr lang="en-US" sz="2400" dirty="0" err="1"/>
              <a:t>tietojen</a:t>
            </a:r>
            <a:r>
              <a:rPr lang="en-US" sz="2400" dirty="0"/>
              <a:t> </a:t>
            </a:r>
            <a:r>
              <a:rPr lang="en-US" sz="2400" dirty="0" err="1"/>
              <a:t>muokkaukseen</a:t>
            </a:r>
            <a:r>
              <a:rPr lang="en-US" sz="2400" dirty="0"/>
              <a:t> (</a:t>
            </a:r>
            <a:r>
              <a:rPr lang="en-US" sz="2400" dirty="0" err="1"/>
              <a:t>aukeaa</a:t>
            </a:r>
            <a:r>
              <a:rPr lang="en-US" sz="2400" dirty="0"/>
              <a:t> </a:t>
            </a:r>
            <a:r>
              <a:rPr lang="en-US" sz="2400" dirty="0" err="1"/>
              <a:t>selaimeen</a:t>
            </a:r>
            <a:r>
              <a:rPr lang="en-US" sz="2400" dirty="0"/>
              <a:t>) – 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Applen</a:t>
            </a:r>
            <a:r>
              <a:rPr lang="en-US" sz="2400" dirty="0"/>
              <a:t> </a:t>
            </a:r>
            <a:r>
              <a:rPr lang="en-US" sz="2400" dirty="0" err="1"/>
              <a:t>versiossa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Maksamattoman</a:t>
            </a:r>
            <a:r>
              <a:rPr lang="en-US" sz="2400" dirty="0"/>
              <a:t> </a:t>
            </a:r>
            <a:r>
              <a:rPr lang="en-US" sz="2400" dirty="0" err="1"/>
              <a:t>laskun</a:t>
            </a:r>
            <a:r>
              <a:rPr lang="en-US" sz="2400" dirty="0"/>
              <a:t> </a:t>
            </a:r>
            <a:r>
              <a:rPr lang="en-US" sz="2400" dirty="0" err="1"/>
              <a:t>tiedot</a:t>
            </a:r>
            <a:endParaRPr lang="en-US" sz="2400" dirty="0"/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25CA169A-7132-49DE-A5DB-2D1360E61240}"/>
              </a:ext>
            </a:extLst>
          </p:cNvPr>
          <p:cNvCxnSpPr/>
          <p:nvPr/>
        </p:nvCxnSpPr>
        <p:spPr>
          <a:xfrm>
            <a:off x="5080934" y="2115117"/>
            <a:ext cx="63093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87E8529-331F-4908-962A-A7A15D79D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726">
            <a:off x="803906" y="356361"/>
            <a:ext cx="3072640" cy="6145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9991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57AF6F-8B75-4854-8C04-1FEA855E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Muut-</a:t>
            </a:r>
            <a:r>
              <a:rPr lang="en-US" dirty="0" err="1"/>
              <a:t>osio</a:t>
            </a:r>
            <a:endParaRPr lang="en-US" dirty="0"/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F9A4234F-09C3-4994-8612-0A08B334C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>
                <a:solidFill>
                  <a:schemeClr val="accent2"/>
                </a:solidFill>
              </a:rPr>
              <a:t>Laskun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tiedot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klikataan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auki</a:t>
            </a:r>
            <a:r>
              <a:rPr lang="en-US" sz="2400" dirty="0"/>
              <a:t>, </a:t>
            </a:r>
            <a:r>
              <a:rPr lang="en-US" sz="2400" dirty="0" err="1"/>
              <a:t>virtuaaliviivakoodi</a:t>
            </a:r>
            <a:endParaRPr lang="en-US" sz="2400" dirty="0"/>
          </a:p>
          <a:p>
            <a:r>
              <a:rPr lang="en-US" sz="2400" dirty="0" err="1"/>
              <a:t>Laskun</a:t>
            </a:r>
            <a:r>
              <a:rPr lang="en-US" sz="2400" dirty="0"/>
              <a:t> pdf-</a:t>
            </a:r>
            <a:r>
              <a:rPr lang="en-US" sz="2400" dirty="0" err="1"/>
              <a:t>linkki</a:t>
            </a:r>
            <a:endParaRPr lang="en-US" sz="2400" dirty="0"/>
          </a:p>
          <a:p>
            <a:r>
              <a:rPr lang="en-US" sz="2400" dirty="0" err="1"/>
              <a:t>Voi</a:t>
            </a:r>
            <a:r>
              <a:rPr lang="en-US" sz="2400" dirty="0"/>
              <a:t> </a:t>
            </a:r>
            <a:r>
              <a:rPr lang="en-US" sz="2400" dirty="0" err="1"/>
              <a:t>klikata</a:t>
            </a:r>
            <a:r>
              <a:rPr lang="en-US" sz="2400" dirty="0"/>
              <a:t> </a:t>
            </a:r>
            <a:r>
              <a:rPr lang="en-US" sz="2400" dirty="0" err="1"/>
              <a:t>maksamaan</a:t>
            </a:r>
            <a:r>
              <a:rPr lang="en-US" sz="2400" dirty="0"/>
              <a:t> Membookiin (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Applen</a:t>
            </a:r>
            <a:r>
              <a:rPr lang="en-US" sz="2400" dirty="0"/>
              <a:t> </a:t>
            </a:r>
            <a:r>
              <a:rPr lang="en-US" sz="2400" dirty="0" err="1"/>
              <a:t>versiossa</a:t>
            </a:r>
            <a:r>
              <a:rPr lang="en-US" sz="2400" dirty="0"/>
              <a:t> – ja </a:t>
            </a:r>
            <a:r>
              <a:rPr lang="en-US" sz="2400" dirty="0" err="1"/>
              <a:t>vaatii</a:t>
            </a:r>
            <a:r>
              <a:rPr lang="en-US" sz="2400" dirty="0"/>
              <a:t> </a:t>
            </a:r>
            <a:r>
              <a:rPr lang="en-US" sz="2400" dirty="0" err="1"/>
              <a:t>kirjautumisen</a:t>
            </a:r>
            <a:r>
              <a:rPr lang="en-US" sz="2400" dirty="0"/>
              <a:t> </a:t>
            </a:r>
            <a:r>
              <a:rPr lang="en-US" sz="2400" dirty="0" err="1"/>
              <a:t>toistaiseksi</a:t>
            </a:r>
            <a:r>
              <a:rPr lang="en-US" sz="2400" dirty="0"/>
              <a:t>)</a:t>
            </a:r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25CA169A-7132-49DE-A5DB-2D1360E61240}"/>
              </a:ext>
            </a:extLst>
          </p:cNvPr>
          <p:cNvCxnSpPr/>
          <p:nvPr/>
        </p:nvCxnSpPr>
        <p:spPr>
          <a:xfrm>
            <a:off x="5080934" y="2115117"/>
            <a:ext cx="63093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4CE761F-BF69-4696-85AD-747F9EE26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5287">
            <a:off x="913625" y="294312"/>
            <a:ext cx="3134688" cy="6269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6720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57AF6F-8B75-4854-8C04-1FEA855E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Sivupalkki</a:t>
            </a:r>
            <a:endParaRPr lang="en-US" dirty="0"/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F9A4234F-09C3-4994-8612-0A08B334C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Membook-logosta</a:t>
            </a:r>
            <a:r>
              <a:rPr lang="en-US" sz="2400" dirty="0"/>
              <a:t> </a:t>
            </a:r>
            <a:r>
              <a:rPr lang="en-US" sz="2400" dirty="0" err="1"/>
              <a:t>aukeaa</a:t>
            </a:r>
            <a:r>
              <a:rPr lang="en-US" sz="2400" dirty="0"/>
              <a:t> </a:t>
            </a:r>
            <a:r>
              <a:rPr lang="en-US" sz="2400" dirty="0" err="1"/>
              <a:t>sivupalkki</a:t>
            </a:r>
            <a:endParaRPr lang="en-US" sz="2400" dirty="0"/>
          </a:p>
          <a:p>
            <a:r>
              <a:rPr lang="en-US" sz="2400" dirty="0" err="1"/>
              <a:t>Linkki</a:t>
            </a:r>
            <a:r>
              <a:rPr lang="en-US" sz="2400" dirty="0"/>
              <a:t> </a:t>
            </a:r>
            <a:r>
              <a:rPr lang="en-US" sz="2400" dirty="0" err="1"/>
              <a:t>ohjeisiin</a:t>
            </a:r>
            <a:r>
              <a:rPr lang="en-US" sz="2400" dirty="0"/>
              <a:t> (</a:t>
            </a:r>
            <a:r>
              <a:rPr lang="en-US" sz="2400" dirty="0">
                <a:hlinkClick r:id="rId2"/>
              </a:rPr>
              <a:t>https://tuki.membook.fi</a:t>
            </a:r>
            <a:r>
              <a:rPr lang="en-US" sz="2400" dirty="0"/>
              <a:t> )</a:t>
            </a:r>
          </a:p>
          <a:p>
            <a:r>
              <a:rPr lang="en-US" sz="2400" dirty="0" err="1"/>
              <a:t>Linkki</a:t>
            </a: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www.membook.fi</a:t>
            </a:r>
            <a:endParaRPr lang="en-US" sz="2400" dirty="0"/>
          </a:p>
          <a:p>
            <a:r>
              <a:rPr lang="en-US" sz="2400" dirty="0" err="1"/>
              <a:t>Asiakaspalvelun</a:t>
            </a:r>
            <a:r>
              <a:rPr lang="en-US" sz="2400" dirty="0"/>
              <a:t> </a:t>
            </a:r>
            <a:r>
              <a:rPr lang="en-US" sz="2400" dirty="0" err="1"/>
              <a:t>yhteystiedot</a:t>
            </a:r>
            <a:endParaRPr lang="en-US" sz="2400" dirty="0"/>
          </a:p>
          <a:p>
            <a:r>
              <a:rPr lang="en-US" sz="2400" dirty="0" err="1"/>
              <a:t>Uloskirjautuminen</a:t>
            </a:r>
            <a:endParaRPr lang="en-US" sz="2400" dirty="0"/>
          </a:p>
        </p:txBody>
      </p:sp>
      <p:pic>
        <p:nvPicPr>
          <p:cNvPr id="7" name="Kuva 6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3748901A-263F-46B8-901B-A126A4D1FB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1"/>
          <a:stretch/>
        </p:blipFill>
        <p:spPr>
          <a:xfrm rot="21328683">
            <a:off x="876717" y="362955"/>
            <a:ext cx="3271506" cy="6132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A6FF0771-A99A-47EB-9054-BB073E76FC50}"/>
              </a:ext>
            </a:extLst>
          </p:cNvPr>
          <p:cNvCxnSpPr/>
          <p:nvPr/>
        </p:nvCxnSpPr>
        <p:spPr>
          <a:xfrm>
            <a:off x="5080934" y="2115117"/>
            <a:ext cx="63093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892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03790F9-9473-43E2-8595-9FD1D136A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8625"/>
            <a:ext cx="11430000" cy="6000750"/>
          </a:xfrm>
          <a:prstGeom prst="rect">
            <a:avLst/>
          </a:prstGeom>
        </p:spPr>
      </p:pic>
      <p:sp>
        <p:nvSpPr>
          <p:cNvPr id="4" name="Sisällön paikkamerkki 10">
            <a:extLst>
              <a:ext uri="{FF2B5EF4-FFF2-40B4-BE49-F238E27FC236}">
                <a16:creationId xmlns:a16="http://schemas.microsoft.com/office/drawing/2014/main" id="{4DF3F2F6-34DD-4F8B-BF7D-433FB562A6F8}"/>
              </a:ext>
            </a:extLst>
          </p:cNvPr>
          <p:cNvSpPr txBox="1">
            <a:spLocks/>
          </p:cNvSpPr>
          <p:nvPr/>
        </p:nvSpPr>
        <p:spPr>
          <a:xfrm>
            <a:off x="794795" y="3723861"/>
            <a:ext cx="6281866" cy="2425148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eSansOsF Light" panose="020B0302050302020203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i-FI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SansOsF Light" panose="020B0302050302020203" pitchFamily="34" charset="0"/>
              </a:rPr>
              <a:t>Kysymyksiä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i-FI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SansOsF Light" panose="020B0302050302020203" pitchFamily="34" charset="0"/>
              </a:rPr>
              <a:t>Kommentteja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i-FI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SansOsF Light" panose="020B0302050302020203" pitchFamily="34" charset="0"/>
              </a:rPr>
              <a:t>Palautetta</a:t>
            </a:r>
          </a:p>
        </p:txBody>
      </p:sp>
    </p:spTree>
    <p:extLst>
      <p:ext uri="{BB962C8B-B14F-4D97-AF65-F5344CB8AC3E}">
        <p14:creationId xmlns:p14="http://schemas.microsoft.com/office/powerpoint/2010/main" val="2047885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03790F9-9473-43E2-8595-9FD1D136A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8625"/>
            <a:ext cx="11430000" cy="6000750"/>
          </a:xfrm>
          <a:prstGeom prst="rect">
            <a:avLst/>
          </a:prstGeom>
        </p:spPr>
      </p:pic>
      <p:sp>
        <p:nvSpPr>
          <p:cNvPr id="4" name="Sisällön paikkamerkki 10">
            <a:extLst>
              <a:ext uri="{FF2B5EF4-FFF2-40B4-BE49-F238E27FC236}">
                <a16:creationId xmlns:a16="http://schemas.microsoft.com/office/drawing/2014/main" id="{4DF3F2F6-34DD-4F8B-BF7D-433FB562A6F8}"/>
              </a:ext>
            </a:extLst>
          </p:cNvPr>
          <p:cNvSpPr txBox="1">
            <a:spLocks/>
          </p:cNvSpPr>
          <p:nvPr/>
        </p:nvSpPr>
        <p:spPr>
          <a:xfrm>
            <a:off x="794795" y="3723861"/>
            <a:ext cx="6281866" cy="2425148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SansOsF Light" panose="020B0302050302020203" pitchFamily="34" charset="0"/>
              </a:rPr>
              <a:t>KIITOS!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i-F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SansOsF Light" panose="020B0302050302020203" pitchFamily="34" charset="0"/>
              </a:rPr>
              <a:t>www.membook.fi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i-F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SansOsF Light" panose="020B0302050302020203" pitchFamily="34" charset="0"/>
              </a:rPr>
              <a:t>tiina@membook.fi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i-F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SansOsF Light" panose="020B0302050302020203" pitchFamily="34" charset="0"/>
              </a:rPr>
              <a:t>info@membook.fi   </a:t>
            </a:r>
          </a:p>
        </p:txBody>
      </p:sp>
    </p:spTree>
    <p:extLst>
      <p:ext uri="{BB962C8B-B14F-4D97-AF65-F5344CB8AC3E}">
        <p14:creationId xmlns:p14="http://schemas.microsoft.com/office/powerpoint/2010/main" val="217442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F9A4234F-09C3-4994-8612-0A08B334C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0" y="2327030"/>
            <a:ext cx="6304672" cy="22039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Kohderyhmä</a:t>
            </a:r>
            <a:r>
              <a:rPr lang="en-US" sz="2400" dirty="0"/>
              <a:t>: </a:t>
            </a:r>
            <a:r>
              <a:rPr lang="en-US" sz="2400" dirty="0" err="1"/>
              <a:t>jäsenistö</a:t>
            </a:r>
            <a:endParaRPr lang="en-US" sz="2400" dirty="0"/>
          </a:p>
          <a:p>
            <a:r>
              <a:rPr lang="en-US" sz="2400" dirty="0" err="1"/>
              <a:t>Kirjautumiseen</a:t>
            </a:r>
            <a:r>
              <a:rPr lang="en-US" sz="2400" dirty="0"/>
              <a:t> </a:t>
            </a:r>
            <a:r>
              <a:rPr lang="en-US" sz="2400" dirty="0" err="1"/>
              <a:t>tarvitaan</a:t>
            </a:r>
            <a:r>
              <a:rPr lang="en-US" sz="2400" dirty="0"/>
              <a:t> Membook-</a:t>
            </a:r>
            <a:r>
              <a:rPr lang="en-US" sz="2400" dirty="0" err="1"/>
              <a:t>tili</a:t>
            </a:r>
            <a:endParaRPr lang="en-US" sz="2400" dirty="0"/>
          </a:p>
          <a:p>
            <a:r>
              <a:rPr lang="en-US" sz="2400" dirty="0" err="1"/>
              <a:t>Kirjautua</a:t>
            </a:r>
            <a:r>
              <a:rPr lang="en-US" sz="2400" dirty="0"/>
              <a:t> 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tarvitse</a:t>
            </a:r>
            <a:r>
              <a:rPr lang="en-US" sz="2400" dirty="0"/>
              <a:t> </a:t>
            </a:r>
            <a:r>
              <a:rPr lang="en-US" sz="2400" dirty="0" err="1"/>
              <a:t>joka</a:t>
            </a:r>
            <a:r>
              <a:rPr lang="en-US" sz="2400" dirty="0"/>
              <a:t> </a:t>
            </a:r>
            <a:r>
              <a:rPr lang="en-US" sz="2400" dirty="0" err="1"/>
              <a:t>kerta</a:t>
            </a:r>
            <a:endParaRPr lang="en-US" sz="2400" dirty="0"/>
          </a:p>
          <a:p>
            <a:r>
              <a:rPr lang="en-US" sz="2400" dirty="0" err="1"/>
              <a:t>Rekisteröityminen</a:t>
            </a:r>
            <a:r>
              <a:rPr lang="en-US" sz="2400" dirty="0"/>
              <a:t> </a:t>
            </a:r>
            <a:r>
              <a:rPr lang="en-US" sz="2400" dirty="0" err="1"/>
              <a:t>tehdään</a:t>
            </a:r>
            <a:r>
              <a:rPr lang="en-US" sz="2400" dirty="0"/>
              <a:t> </a:t>
            </a:r>
            <a:r>
              <a:rPr lang="en-US" sz="2400" dirty="0" err="1"/>
              <a:t>ensin</a:t>
            </a:r>
            <a:r>
              <a:rPr lang="en-US" sz="2400" dirty="0"/>
              <a:t> Membookissa (</a:t>
            </a:r>
            <a:r>
              <a:rPr lang="en-US" sz="2400" dirty="0" err="1"/>
              <a:t>nettisovelluksessa</a:t>
            </a:r>
            <a:r>
              <a:rPr lang="en-US" sz="2400" dirty="0"/>
              <a:t>)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sym typeface="Wingdings" panose="05000000000000000000" pitchFamily="2" charset="2"/>
              </a:rPr>
              <a:t>kutsut</a:t>
            </a:r>
            <a:r>
              <a:rPr lang="en-US" sz="2400" dirty="0">
                <a:sym typeface="Wingdings" panose="05000000000000000000" pitchFamily="2" charset="2"/>
              </a:rPr>
              <a:t>!</a:t>
            </a:r>
            <a:endParaRPr lang="en-US" sz="2400" dirty="0"/>
          </a:p>
        </p:txBody>
      </p:sp>
      <p:pic>
        <p:nvPicPr>
          <p:cNvPr id="10" name="Sisällön paikkamerkki 9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CB08CC3C-DFCB-4F58-BB3A-E5D8A6E801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8"/>
          <a:stretch/>
        </p:blipFill>
        <p:spPr>
          <a:xfrm rot="21267755">
            <a:off x="1034312" y="370652"/>
            <a:ext cx="3249689" cy="6116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7C56048-D4C2-4FDD-A6B6-D92A0B93B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705" y="5081669"/>
            <a:ext cx="5303520" cy="823506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0682A1DB-438B-42BF-BB84-7B66AAEC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Mobiilisovellus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5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57AF6F-8B75-4854-8C04-1FEA855E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Aloitusnäkymä</a:t>
            </a:r>
            <a:endParaRPr lang="en-US" dirty="0"/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F9A4234F-09C3-4994-8612-0A08B334C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Jäsenkortti</a:t>
            </a:r>
            <a:endParaRPr lang="en-US" sz="2400" dirty="0"/>
          </a:p>
          <a:p>
            <a:r>
              <a:rPr lang="en-US" sz="2400" dirty="0" err="1"/>
              <a:t>Jäsenyys</a:t>
            </a:r>
            <a:r>
              <a:rPr lang="en-US" sz="2400" dirty="0"/>
              <a:t> </a:t>
            </a:r>
            <a:r>
              <a:rPr lang="en-US" sz="2400" dirty="0" err="1"/>
              <a:t>voimassa</a:t>
            </a:r>
            <a:r>
              <a:rPr lang="en-US" sz="2400" dirty="0"/>
              <a:t> </a:t>
            </a:r>
            <a:r>
              <a:rPr lang="en-US" sz="2400" dirty="0" err="1"/>
              <a:t>vai</a:t>
            </a:r>
            <a:r>
              <a:rPr lang="en-US" sz="2400" dirty="0"/>
              <a:t> </a:t>
            </a:r>
            <a:r>
              <a:rPr lang="en-US" sz="2400" dirty="0" err="1"/>
              <a:t>ei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Voi</a:t>
            </a:r>
            <a:r>
              <a:rPr lang="en-US" sz="2400" dirty="0"/>
              <a:t> olla </a:t>
            </a:r>
            <a:r>
              <a:rPr lang="en-US" sz="2400" dirty="0" err="1"/>
              <a:t>useita</a:t>
            </a:r>
            <a:r>
              <a:rPr lang="en-US" sz="2400" dirty="0"/>
              <a:t> </a:t>
            </a:r>
            <a:r>
              <a:rPr lang="en-US" sz="2400" dirty="0" err="1"/>
              <a:t>kortteja</a:t>
            </a:r>
            <a:r>
              <a:rPr lang="en-US" sz="2400" dirty="0"/>
              <a:t>/</a:t>
            </a:r>
            <a:r>
              <a:rPr lang="en-US" sz="2400" dirty="0" err="1"/>
              <a:t>jäsenyyksiä</a:t>
            </a:r>
            <a:endParaRPr lang="en-US" sz="2400" dirty="0"/>
          </a:p>
          <a:p>
            <a:r>
              <a:rPr lang="en-US" sz="2400" dirty="0" err="1"/>
              <a:t>Alareunassa</a:t>
            </a:r>
            <a:r>
              <a:rPr lang="en-US" sz="2400" dirty="0"/>
              <a:t> </a:t>
            </a:r>
            <a:r>
              <a:rPr lang="en-US" sz="2400" dirty="0" err="1"/>
              <a:t>valikko</a:t>
            </a:r>
            <a:r>
              <a:rPr lang="en-US" sz="2400" dirty="0"/>
              <a:t>, </a:t>
            </a:r>
            <a:r>
              <a:rPr lang="en-US" sz="2400" dirty="0" err="1"/>
              <a:t>josta</a:t>
            </a:r>
            <a:r>
              <a:rPr lang="en-US" sz="2400" dirty="0"/>
              <a:t> </a:t>
            </a:r>
            <a:r>
              <a:rPr lang="en-US" sz="2400" dirty="0" err="1"/>
              <a:t>siirrytään</a:t>
            </a:r>
            <a:r>
              <a:rPr lang="en-US" sz="2400" dirty="0"/>
              <a:t> </a:t>
            </a:r>
            <a:r>
              <a:rPr lang="en-US" sz="2400" dirty="0" err="1"/>
              <a:t>eri</a:t>
            </a:r>
            <a:r>
              <a:rPr lang="en-US" sz="2400" dirty="0"/>
              <a:t> </a:t>
            </a:r>
            <a:r>
              <a:rPr lang="en-US" sz="2400" dirty="0" err="1"/>
              <a:t>toimintoihin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cxnSp>
        <p:nvCxnSpPr>
          <p:cNvPr id="24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70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5">
            <a:extLst>
              <a:ext uri="{FF2B5EF4-FFF2-40B4-BE49-F238E27FC236}">
                <a16:creationId xmlns:a16="http://schemas.microsoft.com/office/drawing/2014/main" id="{911DBC28-0B04-4C81-9310-61A56C6B7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9548">
            <a:off x="1093424" y="314633"/>
            <a:ext cx="3114366" cy="6228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lipsi 7">
            <a:extLst>
              <a:ext uri="{FF2B5EF4-FFF2-40B4-BE49-F238E27FC236}">
                <a16:creationId xmlns:a16="http://schemas.microsoft.com/office/drawing/2014/main" id="{427CC963-678B-405F-894D-4D3B5688D480}"/>
              </a:ext>
            </a:extLst>
          </p:cNvPr>
          <p:cNvSpPr/>
          <p:nvPr/>
        </p:nvSpPr>
        <p:spPr>
          <a:xfrm rot="21196048">
            <a:off x="992795" y="5467378"/>
            <a:ext cx="3582496" cy="1082121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0FBB60A9-AB1F-42E6-B7A3-0C7E0055D656}"/>
              </a:ext>
            </a:extLst>
          </p:cNvPr>
          <p:cNvCxnSpPr>
            <a:cxnSpLocks/>
          </p:cNvCxnSpPr>
          <p:nvPr/>
        </p:nvCxnSpPr>
        <p:spPr>
          <a:xfrm flipH="1">
            <a:off x="4626371" y="4563951"/>
            <a:ext cx="1412894" cy="107719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166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57AF6F-8B75-4854-8C04-1FEA855E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Aloitusnäkymä</a:t>
            </a:r>
            <a:endParaRPr lang="en-US" dirty="0"/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F9A4234F-09C3-4994-8612-0A08B334C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Jäsenkortti</a:t>
            </a:r>
            <a:endParaRPr lang="en-US" sz="2400" dirty="0"/>
          </a:p>
          <a:p>
            <a:r>
              <a:rPr lang="en-US" sz="2400" dirty="0" err="1"/>
              <a:t>Jäsenyys</a:t>
            </a:r>
            <a:r>
              <a:rPr lang="en-US" sz="2400" dirty="0"/>
              <a:t> </a:t>
            </a:r>
            <a:r>
              <a:rPr lang="en-US" sz="2400" dirty="0" err="1"/>
              <a:t>voimassa</a:t>
            </a:r>
            <a:r>
              <a:rPr lang="en-US" sz="2400" dirty="0"/>
              <a:t> </a:t>
            </a:r>
            <a:r>
              <a:rPr lang="en-US" sz="2400" dirty="0" err="1"/>
              <a:t>vai</a:t>
            </a:r>
            <a:r>
              <a:rPr lang="en-US" sz="2400" dirty="0"/>
              <a:t> </a:t>
            </a:r>
            <a:r>
              <a:rPr lang="en-US" sz="2400" dirty="0" err="1"/>
              <a:t>ei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Voi</a:t>
            </a:r>
            <a:r>
              <a:rPr lang="en-US" sz="2400" dirty="0"/>
              <a:t> olla </a:t>
            </a:r>
            <a:r>
              <a:rPr lang="en-US" sz="2400" dirty="0" err="1"/>
              <a:t>useita</a:t>
            </a:r>
            <a:r>
              <a:rPr lang="en-US" sz="2400" dirty="0"/>
              <a:t> </a:t>
            </a:r>
            <a:r>
              <a:rPr lang="en-US" sz="2400" dirty="0" err="1"/>
              <a:t>kortteja</a:t>
            </a:r>
            <a:r>
              <a:rPr lang="en-US" sz="2400" dirty="0"/>
              <a:t>/</a:t>
            </a:r>
            <a:r>
              <a:rPr lang="en-US" sz="2400" dirty="0" err="1"/>
              <a:t>jäsenyyksiä</a:t>
            </a:r>
            <a:endParaRPr lang="en-US" sz="2400" dirty="0"/>
          </a:p>
          <a:p>
            <a:r>
              <a:rPr lang="en-US" sz="2400" dirty="0" err="1"/>
              <a:t>Alareunassa</a:t>
            </a:r>
            <a:r>
              <a:rPr lang="en-US" sz="2400" dirty="0"/>
              <a:t> </a:t>
            </a:r>
            <a:r>
              <a:rPr lang="en-US" sz="2400" dirty="0" err="1"/>
              <a:t>valikko</a:t>
            </a:r>
            <a:r>
              <a:rPr lang="en-US" sz="2400" dirty="0"/>
              <a:t>, </a:t>
            </a:r>
            <a:r>
              <a:rPr lang="en-US" sz="2400" dirty="0" err="1"/>
              <a:t>josta</a:t>
            </a:r>
            <a:r>
              <a:rPr lang="en-US" sz="2400" dirty="0"/>
              <a:t> </a:t>
            </a:r>
            <a:r>
              <a:rPr lang="en-US" sz="2400" dirty="0" err="1"/>
              <a:t>siirrytään</a:t>
            </a:r>
            <a:r>
              <a:rPr lang="en-US" sz="2400" dirty="0"/>
              <a:t> </a:t>
            </a:r>
            <a:r>
              <a:rPr lang="en-US" sz="2400" dirty="0" err="1"/>
              <a:t>eri</a:t>
            </a:r>
            <a:r>
              <a:rPr lang="en-US" sz="2400" dirty="0"/>
              <a:t> </a:t>
            </a:r>
            <a:r>
              <a:rPr lang="en-US" sz="2400" dirty="0" err="1"/>
              <a:t>toimintoihin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cxnSp>
        <p:nvCxnSpPr>
          <p:cNvPr id="24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70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>
            <a:extLst>
              <a:ext uri="{FF2B5EF4-FFF2-40B4-BE49-F238E27FC236}">
                <a16:creationId xmlns:a16="http://schemas.microsoft.com/office/drawing/2014/main" id="{A80A2C79-E430-49FA-A92C-0E8F6ABD0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4958">
            <a:off x="1109255" y="319077"/>
            <a:ext cx="3092607" cy="6185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lipsi 7">
            <a:extLst>
              <a:ext uri="{FF2B5EF4-FFF2-40B4-BE49-F238E27FC236}">
                <a16:creationId xmlns:a16="http://schemas.microsoft.com/office/drawing/2014/main" id="{427CC963-678B-405F-894D-4D3B5688D480}"/>
              </a:ext>
            </a:extLst>
          </p:cNvPr>
          <p:cNvSpPr/>
          <p:nvPr/>
        </p:nvSpPr>
        <p:spPr>
          <a:xfrm rot="21196048">
            <a:off x="992795" y="5467378"/>
            <a:ext cx="3582496" cy="1082121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CAF87432-A47E-49C8-8B81-327477393912}"/>
              </a:ext>
            </a:extLst>
          </p:cNvPr>
          <p:cNvCxnSpPr>
            <a:cxnSpLocks/>
          </p:cNvCxnSpPr>
          <p:nvPr/>
        </p:nvCxnSpPr>
        <p:spPr>
          <a:xfrm flipH="1">
            <a:off x="4626371" y="4563951"/>
            <a:ext cx="1412894" cy="107719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20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57AF6F-8B75-4854-8C04-1FEA855E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Viestit</a:t>
            </a:r>
            <a:endParaRPr lang="en-US" dirty="0"/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F9A4234F-09C3-4994-8612-0A08B334C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Viestien</a:t>
            </a:r>
            <a:r>
              <a:rPr lang="en-US" sz="2400" dirty="0"/>
              <a:t> </a:t>
            </a:r>
            <a:r>
              <a:rPr lang="en-US" sz="2400" dirty="0" err="1"/>
              <a:t>lähetys</a:t>
            </a:r>
            <a:r>
              <a:rPr lang="en-US" sz="2400" dirty="0"/>
              <a:t> Membookissa (</a:t>
            </a:r>
            <a:r>
              <a:rPr lang="en-US" sz="2400" dirty="0" err="1"/>
              <a:t>pääkäyttäjä</a:t>
            </a:r>
            <a:r>
              <a:rPr lang="en-US" sz="2400" dirty="0"/>
              <a:t>, </a:t>
            </a:r>
            <a:r>
              <a:rPr lang="en-US" sz="2400" dirty="0" err="1"/>
              <a:t>ylläpitäjä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Viestien</a:t>
            </a:r>
            <a:r>
              <a:rPr lang="en-US" sz="2400" dirty="0"/>
              <a:t> </a:t>
            </a:r>
            <a:r>
              <a:rPr lang="en-US" sz="2400" dirty="0" err="1"/>
              <a:t>lähetys</a:t>
            </a:r>
            <a:r>
              <a:rPr lang="en-US" sz="2400" dirty="0"/>
              <a:t> </a:t>
            </a:r>
            <a:r>
              <a:rPr lang="en-US" sz="2400" dirty="0" err="1"/>
              <a:t>liittotasolta</a:t>
            </a:r>
            <a:r>
              <a:rPr lang="en-US" sz="2400" dirty="0"/>
              <a:t> tai </a:t>
            </a:r>
            <a:r>
              <a:rPr lang="en-US" sz="2400" dirty="0" err="1"/>
              <a:t>paikallistasolta</a:t>
            </a:r>
            <a:endParaRPr lang="en-US" sz="2400" dirty="0"/>
          </a:p>
          <a:p>
            <a:r>
              <a:rPr lang="en-US" sz="2400" dirty="0" err="1"/>
              <a:t>Viestejä</a:t>
            </a:r>
            <a:r>
              <a:rPr lang="en-US" sz="2400" dirty="0"/>
              <a:t> </a:t>
            </a:r>
            <a:r>
              <a:rPr lang="en-US" sz="2400" dirty="0" err="1"/>
              <a:t>voi</a:t>
            </a:r>
            <a:r>
              <a:rPr lang="en-US" sz="2400" dirty="0"/>
              <a:t> </a:t>
            </a:r>
            <a:r>
              <a:rPr lang="en-US" sz="2400" dirty="0" err="1"/>
              <a:t>suodattaa</a:t>
            </a:r>
            <a:r>
              <a:rPr lang="en-US" sz="2400" dirty="0"/>
              <a:t> </a:t>
            </a:r>
            <a:r>
              <a:rPr lang="en-US" sz="2400" dirty="0" err="1"/>
              <a:t>oikeasta</a:t>
            </a:r>
            <a:r>
              <a:rPr lang="en-US" sz="2400" dirty="0"/>
              <a:t> </a:t>
            </a:r>
            <a:r>
              <a:rPr lang="en-US" sz="2400" dirty="0" err="1"/>
              <a:t>yläkulmasta</a:t>
            </a:r>
            <a:endParaRPr lang="en-US" sz="2400" dirty="0"/>
          </a:p>
          <a:p>
            <a:r>
              <a:rPr lang="en-US" sz="2400" dirty="0" err="1"/>
              <a:t>Notifikaatio</a:t>
            </a:r>
            <a:r>
              <a:rPr lang="en-US" sz="2400" dirty="0"/>
              <a:t> </a:t>
            </a:r>
            <a:r>
              <a:rPr lang="en-US" sz="2400" dirty="0" err="1"/>
              <a:t>näkyy</a:t>
            </a:r>
            <a:r>
              <a:rPr lang="en-US" sz="2400" dirty="0"/>
              <a:t> </a:t>
            </a:r>
            <a:r>
              <a:rPr lang="en-US" sz="2400" dirty="0" err="1"/>
              <a:t>alareunassa</a:t>
            </a:r>
            <a:endParaRPr lang="en-US" sz="2400" dirty="0"/>
          </a:p>
          <a:p>
            <a:r>
              <a:rPr lang="en-US" sz="2400" dirty="0" err="1"/>
              <a:t>Sovellusilmoitus</a:t>
            </a:r>
            <a:r>
              <a:rPr lang="en-US" sz="2400" dirty="0"/>
              <a:t> </a:t>
            </a:r>
            <a:r>
              <a:rPr lang="en-US" sz="2400" dirty="0" err="1"/>
              <a:t>tulossa</a:t>
            </a:r>
            <a:r>
              <a:rPr lang="en-US" sz="2400" dirty="0"/>
              <a:t> </a:t>
            </a:r>
            <a:r>
              <a:rPr lang="en-US" sz="2400" dirty="0" err="1"/>
              <a:t>seuraavassa</a:t>
            </a:r>
            <a:r>
              <a:rPr lang="en-US" sz="2400" dirty="0"/>
              <a:t> </a:t>
            </a:r>
            <a:r>
              <a:rPr lang="en-US" sz="2400" dirty="0" err="1"/>
              <a:t>versiossa</a:t>
            </a:r>
            <a:r>
              <a:rPr lang="en-US" sz="2400" dirty="0"/>
              <a:t> (</a:t>
            </a:r>
            <a:r>
              <a:rPr lang="en-US" sz="2400" dirty="0" err="1"/>
              <a:t>kuten</a:t>
            </a:r>
            <a:r>
              <a:rPr lang="en-US" sz="2400" dirty="0"/>
              <a:t> </a:t>
            </a:r>
            <a:r>
              <a:rPr lang="en-US" sz="2400" dirty="0" err="1"/>
              <a:t>esim</a:t>
            </a:r>
            <a:r>
              <a:rPr lang="en-US" sz="2400" dirty="0"/>
              <a:t>. </a:t>
            </a:r>
            <a:r>
              <a:rPr lang="en-US" sz="2400" dirty="0" err="1"/>
              <a:t>Whatsapp</a:t>
            </a:r>
            <a:r>
              <a:rPr lang="en-US" sz="2400" dirty="0"/>
              <a:t>, Messenger)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BAF8CF5F-00E1-4DB3-9966-60BE9CA5C94D}"/>
              </a:ext>
            </a:extLst>
          </p:cNvPr>
          <p:cNvCxnSpPr/>
          <p:nvPr/>
        </p:nvCxnSpPr>
        <p:spPr>
          <a:xfrm>
            <a:off x="5080934" y="2115117"/>
            <a:ext cx="63093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CC7064C-711C-4868-BAC3-300CAC527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994">
            <a:off x="862547" y="310765"/>
            <a:ext cx="3118235" cy="6236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1745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57AF6F-8B75-4854-8C04-1FEA855E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Viestit</a:t>
            </a:r>
            <a:endParaRPr lang="en-US" dirty="0"/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BAF8CF5F-00E1-4DB3-9966-60BE9CA5C94D}"/>
              </a:ext>
            </a:extLst>
          </p:cNvPr>
          <p:cNvCxnSpPr/>
          <p:nvPr/>
        </p:nvCxnSpPr>
        <p:spPr>
          <a:xfrm>
            <a:off x="5080934" y="2115117"/>
            <a:ext cx="63093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Kuva 3">
            <a:extLst>
              <a:ext uri="{FF2B5EF4-FFF2-40B4-BE49-F238E27FC236}">
                <a16:creationId xmlns:a16="http://schemas.microsoft.com/office/drawing/2014/main" id="{4D9AFDF2-7F0B-4DCE-8DE4-5371C6FE0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" y="338630"/>
            <a:ext cx="10911842" cy="5521171"/>
          </a:xfrm>
          <a:prstGeom prst="rect">
            <a:avLst/>
          </a:prstGeom>
        </p:spPr>
      </p:pic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F9A4234F-09C3-4994-8612-0A08B334C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541" y="5919402"/>
            <a:ext cx="11272917" cy="8202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hlinkClick r:id="rId3"/>
              </a:rPr>
              <a:t>https://tuki.membook.fi/help/viestien-kirjoittaminen</a:t>
            </a:r>
            <a:endParaRPr lang="en-US" sz="2000" dirty="0"/>
          </a:p>
          <a:p>
            <a:r>
              <a:rPr lang="en-US" sz="2000" dirty="0">
                <a:hlinkClick r:id="rId4"/>
              </a:rPr>
              <a:t>https://tuki.membook.fi/help/miten-lisaan-viestiin-linkin-slash-liitteen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2412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57AF6F-8B75-4854-8C04-1FEA855E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Jäsenedut</a:t>
            </a:r>
            <a:endParaRPr lang="en-US" dirty="0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DFE0948C-2405-439D-9D22-63033ECE1AC4}"/>
              </a:ext>
            </a:extLst>
          </p:cNvPr>
          <p:cNvCxnSpPr/>
          <p:nvPr/>
        </p:nvCxnSpPr>
        <p:spPr>
          <a:xfrm>
            <a:off x="5080934" y="2115117"/>
            <a:ext cx="63093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Kuva 6">
            <a:extLst>
              <a:ext uri="{FF2B5EF4-FFF2-40B4-BE49-F238E27FC236}">
                <a16:creationId xmlns:a16="http://schemas.microsoft.com/office/drawing/2014/main" id="{941B9C02-A909-40A9-9DDB-E0A722123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8227">
            <a:off x="845822" y="322643"/>
            <a:ext cx="3106358" cy="6212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18B93D39-B20C-443F-BCCF-6FC48BF52A6B}"/>
              </a:ext>
            </a:extLst>
          </p:cNvPr>
          <p:cNvSpPr txBox="1">
            <a:spLocks/>
          </p:cNvSpPr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Etujen ylläpito Membookissa (pääkäyttäjä, ylläpitäjä)</a:t>
            </a:r>
          </a:p>
          <a:p>
            <a:r>
              <a:rPr lang="en-US" sz="2400"/>
              <a:t>Etujen kirjaaminen liittotasolta tai paikallistasolla</a:t>
            </a:r>
          </a:p>
          <a:p>
            <a:r>
              <a:rPr lang="en-US" sz="2400"/>
              <a:t>Paikallisyhdistyksellä voi olla omia etuja!</a:t>
            </a:r>
          </a:p>
          <a:p>
            <a:r>
              <a:rPr lang="en-US" sz="2400"/>
              <a:t>Etujen suodatus kuten viesteissä (yhdistyksen mukaan)</a:t>
            </a:r>
          </a:p>
          <a:p>
            <a:r>
              <a:rPr lang="en-US" sz="2400"/>
              <a:t>Hakuominaisuus ja lajittelu tulossa!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3164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57AF6F-8B75-4854-8C04-1FEA855E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Jäsenedut</a:t>
            </a:r>
            <a:endParaRPr lang="en-US" dirty="0"/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F9A4234F-09C3-4994-8612-0A08B334C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Etujen</a:t>
            </a:r>
            <a:r>
              <a:rPr lang="en-US" sz="2400" dirty="0"/>
              <a:t> </a:t>
            </a:r>
            <a:r>
              <a:rPr lang="en-US" sz="2400" dirty="0" err="1"/>
              <a:t>ylläpito</a:t>
            </a:r>
            <a:r>
              <a:rPr lang="en-US" sz="2400" dirty="0"/>
              <a:t> Membookissa (</a:t>
            </a:r>
            <a:r>
              <a:rPr lang="en-US" sz="2400" dirty="0" err="1"/>
              <a:t>pääkäyttäjä</a:t>
            </a:r>
            <a:r>
              <a:rPr lang="en-US" sz="2400" dirty="0"/>
              <a:t>, </a:t>
            </a:r>
            <a:r>
              <a:rPr lang="en-US" sz="2400" dirty="0" err="1"/>
              <a:t>ylläpitäjä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Etujen</a:t>
            </a:r>
            <a:r>
              <a:rPr lang="en-US" sz="2400" dirty="0"/>
              <a:t> </a:t>
            </a:r>
            <a:r>
              <a:rPr lang="en-US" sz="2400" dirty="0" err="1"/>
              <a:t>kirjaaminen</a:t>
            </a:r>
            <a:r>
              <a:rPr lang="en-US" sz="2400" dirty="0"/>
              <a:t> </a:t>
            </a:r>
            <a:r>
              <a:rPr lang="en-US" sz="2400" dirty="0" err="1"/>
              <a:t>liittotasolta</a:t>
            </a:r>
            <a:r>
              <a:rPr lang="en-US" sz="2400" dirty="0"/>
              <a:t> tai </a:t>
            </a:r>
            <a:r>
              <a:rPr lang="en-US" sz="2400" dirty="0" err="1"/>
              <a:t>paikallistasolla</a:t>
            </a:r>
            <a:endParaRPr lang="en-US" sz="2400" dirty="0"/>
          </a:p>
          <a:p>
            <a:r>
              <a:rPr lang="en-US" sz="2400" dirty="0" err="1"/>
              <a:t>Paikallisyhdistyksellä</a:t>
            </a:r>
            <a:r>
              <a:rPr lang="en-US" sz="2400" dirty="0"/>
              <a:t> </a:t>
            </a:r>
            <a:r>
              <a:rPr lang="en-US" sz="2400" dirty="0" err="1"/>
              <a:t>voi</a:t>
            </a:r>
            <a:r>
              <a:rPr lang="en-US" sz="2400" dirty="0"/>
              <a:t> olla </a:t>
            </a:r>
            <a:r>
              <a:rPr lang="en-US" sz="2400" dirty="0" err="1"/>
              <a:t>omia</a:t>
            </a:r>
            <a:r>
              <a:rPr lang="en-US" sz="2400" dirty="0"/>
              <a:t> </a:t>
            </a:r>
            <a:r>
              <a:rPr lang="en-US" sz="2400" dirty="0" err="1"/>
              <a:t>etuja</a:t>
            </a:r>
            <a:r>
              <a:rPr lang="en-US" sz="2400" dirty="0"/>
              <a:t>!</a:t>
            </a:r>
          </a:p>
          <a:p>
            <a:r>
              <a:rPr lang="en-US" sz="2400" dirty="0" err="1"/>
              <a:t>Etujen</a:t>
            </a:r>
            <a:r>
              <a:rPr lang="en-US" sz="2400" dirty="0"/>
              <a:t> </a:t>
            </a:r>
            <a:r>
              <a:rPr lang="en-US" sz="2400" dirty="0" err="1"/>
              <a:t>suodatus</a:t>
            </a:r>
            <a:r>
              <a:rPr lang="en-US" sz="2400" dirty="0"/>
              <a:t> </a:t>
            </a:r>
            <a:r>
              <a:rPr lang="en-US" sz="2400" dirty="0" err="1"/>
              <a:t>kuten</a:t>
            </a:r>
            <a:r>
              <a:rPr lang="en-US" sz="2400" dirty="0"/>
              <a:t> </a:t>
            </a:r>
            <a:r>
              <a:rPr lang="en-US" sz="2400" dirty="0" err="1"/>
              <a:t>viesteissä</a:t>
            </a:r>
            <a:r>
              <a:rPr lang="en-US" sz="2400" dirty="0"/>
              <a:t> (</a:t>
            </a:r>
            <a:r>
              <a:rPr lang="en-US" sz="2400" dirty="0" err="1"/>
              <a:t>yhdistyksen</a:t>
            </a:r>
            <a:r>
              <a:rPr lang="en-US" sz="2400" dirty="0"/>
              <a:t> </a:t>
            </a:r>
            <a:r>
              <a:rPr lang="en-US" sz="2400" dirty="0" err="1"/>
              <a:t>mukaan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Hakuominaisuus</a:t>
            </a:r>
            <a:r>
              <a:rPr lang="en-US" sz="2400" dirty="0"/>
              <a:t> ja </a:t>
            </a:r>
            <a:r>
              <a:rPr lang="en-US" sz="2400" dirty="0" err="1"/>
              <a:t>lajittelu</a:t>
            </a:r>
            <a:r>
              <a:rPr lang="en-US" sz="2400" dirty="0"/>
              <a:t> </a:t>
            </a:r>
            <a:r>
              <a:rPr lang="en-US" sz="2400" dirty="0" err="1"/>
              <a:t>tulossa</a:t>
            </a:r>
            <a:r>
              <a:rPr lang="en-US" sz="2400" dirty="0"/>
              <a:t>!</a:t>
            </a:r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DFE0948C-2405-439D-9D22-63033ECE1AC4}"/>
              </a:ext>
            </a:extLst>
          </p:cNvPr>
          <p:cNvCxnSpPr/>
          <p:nvPr/>
        </p:nvCxnSpPr>
        <p:spPr>
          <a:xfrm>
            <a:off x="5080934" y="2115117"/>
            <a:ext cx="63093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12F9D25-9A80-4E62-8166-50BF6782B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899">
            <a:off x="896435" y="290242"/>
            <a:ext cx="3138758" cy="6277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055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5EAE33BA-A09C-460C-9797-BEA6028711F5}"/>
              </a:ext>
            </a:extLst>
          </p:cNvPr>
          <p:cNvSpPr txBox="1">
            <a:spLocks/>
          </p:cNvSpPr>
          <p:nvPr/>
        </p:nvSpPr>
        <p:spPr>
          <a:xfrm>
            <a:off x="459541" y="5919402"/>
            <a:ext cx="11272917" cy="82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hlinkClick r:id="rId2"/>
            </a:endParaRPr>
          </a:p>
          <a:p>
            <a:r>
              <a:rPr lang="en-US" sz="2000" dirty="0">
                <a:hlinkClick r:id="rId2"/>
              </a:rPr>
              <a:t>https://tuki.membook.fi/help/jasenedut</a:t>
            </a:r>
            <a:r>
              <a:rPr lang="en-US" sz="2000" dirty="0"/>
              <a:t> </a:t>
            </a:r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1297789-A16E-41D4-B905-B8BB9C295D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" b="1073"/>
          <a:stretch/>
        </p:blipFill>
        <p:spPr>
          <a:xfrm>
            <a:off x="698080" y="212036"/>
            <a:ext cx="10086975" cy="5892200"/>
          </a:xfrm>
          <a:prstGeom prst="rect">
            <a:avLst/>
          </a:prstGeom>
        </p:spPr>
      </p:pic>
      <p:sp>
        <p:nvSpPr>
          <p:cNvPr id="8" name="Ellipsi 7">
            <a:extLst>
              <a:ext uri="{FF2B5EF4-FFF2-40B4-BE49-F238E27FC236}">
                <a16:creationId xmlns:a16="http://schemas.microsoft.com/office/drawing/2014/main" id="{3D428A23-1FCB-4DA1-8E20-C6842F71D09D}"/>
              </a:ext>
            </a:extLst>
          </p:cNvPr>
          <p:cNvSpPr/>
          <p:nvPr/>
        </p:nvSpPr>
        <p:spPr>
          <a:xfrm>
            <a:off x="698080" y="3882887"/>
            <a:ext cx="1276494" cy="477078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849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EM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008C"/>
      </a:accent1>
      <a:accent2>
        <a:srgbClr val="F26A49"/>
      </a:accent2>
      <a:accent3>
        <a:srgbClr val="A5A5A5"/>
      </a:accent3>
      <a:accent4>
        <a:srgbClr val="89C274"/>
      </a:accent4>
      <a:accent5>
        <a:srgbClr val="005768"/>
      </a:accent5>
      <a:accent6>
        <a:srgbClr val="00A28E"/>
      </a:accent6>
      <a:hlink>
        <a:srgbClr val="00A28E"/>
      </a:hlink>
      <a:folHlink>
        <a:srgbClr val="F26A4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287</Words>
  <Application>Microsoft Office PowerPoint</Application>
  <PresentationFormat>Laajakuva</PresentationFormat>
  <Paragraphs>64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TheSansOsF Light</vt:lpstr>
      <vt:lpstr>Office-teema</vt:lpstr>
      <vt:lpstr>PowerPoint-esitys</vt:lpstr>
      <vt:lpstr>Mobiilisovellus</vt:lpstr>
      <vt:lpstr>Aloitusnäkymä</vt:lpstr>
      <vt:lpstr>Aloitusnäkymä</vt:lpstr>
      <vt:lpstr>Viestit</vt:lpstr>
      <vt:lpstr>Viestit</vt:lpstr>
      <vt:lpstr>Jäsenedut</vt:lpstr>
      <vt:lpstr>Jäsenedut</vt:lpstr>
      <vt:lpstr>PowerPoint-esitys</vt:lpstr>
      <vt:lpstr>Muut-osio</vt:lpstr>
      <vt:lpstr>Muut-osio</vt:lpstr>
      <vt:lpstr>Sivupalkki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Tiina Vainio</dc:creator>
  <cp:lastModifiedBy>Tiina Vainio</cp:lastModifiedBy>
  <cp:revision>2</cp:revision>
  <dcterms:created xsi:type="dcterms:W3CDTF">2020-02-22T07:15:35Z</dcterms:created>
  <dcterms:modified xsi:type="dcterms:W3CDTF">2020-10-02T07:34:40Z</dcterms:modified>
</cp:coreProperties>
</file>